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0.51650943396226412</c:v>
                </c:pt>
                <c:pt idx="1">
                  <c:v>0.48113207547169812</c:v>
                </c:pt>
                <c:pt idx="2">
                  <c:v>0</c:v>
                </c:pt>
                <c:pt idx="3">
                  <c:v>2.3584905660377362E-3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0.85213032581453629</c:v>
                </c:pt>
                <c:pt idx="1">
                  <c:v>0.1478696741854636</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3.5377358490566037E-2</c:v>
                </c:pt>
                <c:pt idx="1">
                  <c:v>6.8396226415094338E-2</c:v>
                </c:pt>
                <c:pt idx="2">
                  <c:v>0.2617924528301887</c:v>
                </c:pt>
                <c:pt idx="3">
                  <c:v>0.63443396226415105</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0.95047169811320753</c:v>
                </c:pt>
                <c:pt idx="1">
                  <c:v>9.433962264150943E-3</c:v>
                </c:pt>
                <c:pt idx="2">
                  <c:v>7.0754716981132086E-3</c:v>
                </c:pt>
                <c:pt idx="3">
                  <c:v>1.179245283018868E-2</c:v>
                </c:pt>
                <c:pt idx="4">
                  <c:v>4.7169811320754724E-3</c:v>
                </c:pt>
                <c:pt idx="5">
                  <c:v>1.6509433962264151E-2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0.26442307692307693</c:v>
                </c:pt>
                <c:pt idx="1">
                  <c:v>2.403846153846154E-3</c:v>
                </c:pt>
                <c:pt idx="2">
                  <c:v>0.70192307692307698</c:v>
                </c:pt>
                <c:pt idx="3">
                  <c:v>0</c:v>
                </c:pt>
                <c:pt idx="4">
                  <c:v>0</c:v>
                </c:pt>
                <c:pt idx="5">
                  <c:v>7.2115384615384611E-3</c:v>
                </c:pt>
                <c:pt idx="6">
                  <c:v>0</c:v>
                </c:pt>
                <c:pt idx="7">
                  <c:v>1.201923076923077E-2</c:v>
                </c:pt>
                <c:pt idx="8">
                  <c:v>1.201923076923077E-2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3</c:v>
                </c:pt>
                <c:pt idx="2">
                  <c:v>5</c:v>
                </c:pt>
                <c:pt idx="3">
                  <c:v>43</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42</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7.2690394916014442</c:v>
                </c:pt>
                <c:pt idx="1">
                  <c:v>4.2574646829754643</c:v>
                </c:pt>
                <c:pt idx="2">
                  <c:v>8.1575505407121245</c:v>
                </c:pt>
                <c:pt idx="3" formatCode="General">
                  <c:v>8.998676380785918</c:v>
                </c:pt>
                <c:pt idx="4">
                  <c:v>7.9997719178564157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7.8723268219443092</c:v>
                </c:pt>
                <c:pt idx="1">
                  <c:v>4.503883593177469</c:v>
                </c:pt>
                <c:pt idx="2">
                  <c:v>8.3386185474182799</c:v>
                </c:pt>
                <c:pt idx="3" formatCode="General">
                  <c:v>9.1125653313527284</c:v>
                </c:pt>
                <c:pt idx="4">
                  <c:v>8.0716997595833799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7.3908818738430284</c:v>
                </c:pt>
                <c:pt idx="1">
                  <c:v>7.2236290163046668</c:v>
                </c:pt>
                <c:pt idx="2">
                  <c:v>7.7509627000489756</c:v>
                </c:pt>
                <c:pt idx="3">
                  <c:v>8.7541463091853942</c:v>
                </c:pt>
                <c:pt idx="4">
                  <c:v>7.7446191072120376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6.4655850303107192</c:v>
                </c:pt>
                <c:pt idx="1">
                  <c:v>6.3007860953062638</c:v>
                </c:pt>
                <c:pt idx="2">
                  <c:v>6.8350548756956853</c:v>
                </c:pt>
                <c:pt idx="3">
                  <c:v>7.8721651381573796</c:v>
                </c:pt>
                <c:pt idx="4">
                  <c:v>6.9467437999047208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Sheet1!$B$2:$B$6</c:f>
              <c:numCache>
                <c:formatCode>0.0</c:formatCode>
                <c:ptCount val="5"/>
                <c:pt idx="0">
                  <c:v>6.4212748357773064</c:v>
                </c:pt>
                <c:pt idx="1">
                  <c:v>6.5189790536017753</c:v>
                </c:pt>
                <c:pt idx="2">
                  <c:v>6.7850693746261461</c:v>
                </c:pt>
                <c:pt idx="3">
                  <c:v>6.7864406341888666</c:v>
                </c:pt>
                <c:pt idx="4">
                  <c:v>6.8514195026849576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Sheet1!$B$2:$B$6</c:f>
              <c:numCache>
                <c:formatCode>0.0</c:formatCode>
                <c:ptCount val="5"/>
                <c:pt idx="0">
                  <c:v>7.8473092968725036</c:v>
                </c:pt>
                <c:pt idx="1">
                  <c:v>7.7678712648257147</c:v>
                </c:pt>
                <c:pt idx="2">
                  <c:v>7.7558949714192478</c:v>
                </c:pt>
                <c:pt idx="3">
                  <c:v>7.6519284050706604</c:v>
                </c:pt>
                <c:pt idx="4">
                  <c:v>7.5735708600845086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0.2935249168922498</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0.15966832862151303</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1.6669146101751231</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0.15966832862151303</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0.57271381108746944</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0.8383347152450753</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7.7509627000489756</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0.30170778752690008</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0.35300448410900298</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9.8415010922401791E-2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1.0274386973509877</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9.8415010922401791E-2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0.35300448410900387</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0.61588115388947706</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8.0463460833564966</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0.10038327957178605</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0.53226163891957512</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0.14839056546281881</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1.5491763690247184</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0.1483905654628197</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0.53226163891957512</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0.99101107808287203</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7.7446191072120376</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Sheet1!$B$2:$B$6</c:f>
              <c:numCache>
                <c:formatCode>0.0</c:formatCode>
                <c:ptCount val="5"/>
                <c:pt idx="0">
                  <c:v>7.2262694997601464</c:v>
                </c:pt>
                <c:pt idx="1">
                  <c:v>7.2907605356746457</c:v>
                </c:pt>
                <c:pt idx="2">
                  <c:v>7.3890765858550909</c:v>
                </c:pt>
                <c:pt idx="3">
                  <c:v>7.3891588880708801</c:v>
                </c:pt>
                <c:pt idx="4">
                  <c:v>7.4732056206310062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Sheet1!$B$2:$B$6</c:f>
              <c:numCache>
                <c:formatCode>0.0</c:formatCode>
                <c:ptCount val="5"/>
                <c:pt idx="0">
                  <c:v>8.3508088663889684</c:v>
                </c:pt>
                <c:pt idx="1">
                  <c:v>8.246644438689783</c:v>
                </c:pt>
                <c:pt idx="2">
                  <c:v>7.8516974929125816</c:v>
                </c:pt>
                <c:pt idx="3">
                  <c:v>7.7705442069896362</c:v>
                </c:pt>
                <c:pt idx="4">
                  <c:v>7.7646398630200713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7.8516974929125816</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0.24361849938498681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0.12492081359781926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1.3041555022146865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0.1249208135978197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0.4480780619263971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1.6059916484004662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4.3317806450512562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5.4678501322614537E-2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0.22903932150462047</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6.385445041705573E-2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0.66663136793524913</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6.385445041705573E-2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0.14359838178091699</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8.998676380785918</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0.13795657506700021</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0.27085876970841749</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7.5513399912083834E-2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0.788349140146825</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7.5513399912084722E-2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0.2708587697084166</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0.44047962381415573</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8.7234469765649667</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0.27840745433492398</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9.2674841292708976E-2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0.96751214395603835</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9.26748412927072E-2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0.33241508824513666</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0.35031261870737396</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9.0505417993809694</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0.38498092877493484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0.13804227082004505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1.4411416468017197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0.13804227082004505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0.49514337436275291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1.7062470132505414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6.8407082939181958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0.16897505166934224</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0.23653396988449416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6.594390235143166E-2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0.68844494854161198</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6.594390235143166E-2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0.23653396988449416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0.31538120245772205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9.1650308617741896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Sheet1!$B$2:$B$6</c:f>
              <c:numCache>
                <c:formatCode>0.0</c:formatCode>
                <c:ptCount val="5"/>
                <c:pt idx="0">
                  <c:v>7.8056548520410418</c:v>
                </c:pt>
                <c:pt idx="1">
                  <c:v>7.9381933237588704</c:v>
                </c:pt>
                <c:pt idx="2">
                  <c:v>7.9771811328479547</c:v>
                </c:pt>
                <c:pt idx="3">
                  <c:v>8.0143994523587132</c:v>
                </c:pt>
                <c:pt idx="4">
                  <c:v>8.0643733116150358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Sheet1!$B$2:$B$6</c:f>
              <c:numCache>
                <c:formatCode>0.0</c:formatCode>
                <c:ptCount val="5"/>
                <c:pt idx="0">
                  <c:v>8.7719522907135357</c:v>
                </c:pt>
                <c:pt idx="1">
                  <c:v>8.5331691689531404</c:v>
                </c:pt>
                <c:pt idx="2">
                  <c:v>8.5152550370467655</c:v>
                </c:pt>
                <c:pt idx="3">
                  <c:v>8.5143870376539699</c:v>
                </c:pt>
                <c:pt idx="4">
                  <c:v>8.3748598380991695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Your Trust</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2.2251820972533309E-2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0.19731767022600266</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5.5010691208327245E-2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0.57430378136141869</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5.5010691208327245E-2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0.19731767022600266</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2.3548963780354981E-2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9.5246227283844718</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0.54484906026351343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0.16388562652164396</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1.710942599607236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0.16388562652164396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0.58784082327409504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0.68568370695371428</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7.3908818738430284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8.6546587816344278E-2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0.41975181408608631</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0.11702366748186943</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1.221710421508849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0.11702366748186854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0.41975181408608719</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0.21416672502186707</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8.6556993037739769</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0.30184799613438429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9.3386165723895687E-2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0.97493826970781772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9.3386165723895687E-2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0.33496653554480993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0.289664228630647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8.5212236327592663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0.24962699879417372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0.36623172297839623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0.10210266622539432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1.0659372935028806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0.10210266622539343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0.36623172297839623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0.38619567632477825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8.5734183060049549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Sheet1!$B$2:$B$6</c:f>
              <c:numCache>
                <c:formatCode>0.0</c:formatCode>
                <c:ptCount val="5"/>
                <c:pt idx="0">
                  <c:v>8.3946399694513527</c:v>
                </c:pt>
                <c:pt idx="1">
                  <c:v>8.6428405892100191</c:v>
                </c:pt>
                <c:pt idx="2">
                  <c:v>8.6478005920175409</c:v>
                </c:pt>
                <c:pt idx="3">
                  <c:v>8.6668461482208929</c:v>
                </c:pt>
                <c:pt idx="4">
                  <c:v>8.7569098603985847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Sheet1!$B$2:$B$6</c:f>
              <c:numCache>
                <c:formatCode>0.0</c:formatCode>
                <c:ptCount val="5"/>
                <c:pt idx="0">
                  <c:v>9.2459131233184877</c:v>
                </c:pt>
                <c:pt idx="1">
                  <c:v>9.2241903244585384</c:v>
                </c:pt>
                <c:pt idx="2">
                  <c:v>9.2069637437837475</c:v>
                </c:pt>
                <c:pt idx="3">
                  <c:v>9.0264815240989318</c:v>
                </c:pt>
                <c:pt idx="4">
                  <c:v>9.0098513348864415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8.9229013731172131</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4.067615157669735E-2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0.23491919264102457</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6.5493714528876978E-2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0.68374505179178158</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6.5493714528876978E-2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0.23491919264102457</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0.26517212446719363</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8.9168731111790365</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0.10254646831871383</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6.0136220041249189E-2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0.62781357237780711</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6.0136220041249189E-2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0.2157024130055234</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0.14574348379976421</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9.1227493642706463</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9.0445679416832903E-2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0.23534396769704991</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6.5612138638654116E-2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0.68498138263139907</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6.5612138638654116E-2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0.23534396769704991</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0.17902844377367266</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8.7290816439019565</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Sheet1!$B$2:$B$6</c:f>
              <c:numCache>
                <c:formatCode>0.0</c:formatCode>
                <c:ptCount val="5"/>
                <c:pt idx="0">
                  <c:v>8.3063266493778265</c:v>
                </c:pt>
                <c:pt idx="1">
                  <c:v>8.3629090243725841</c:v>
                </c:pt>
                <c:pt idx="2">
                  <c:v>8.404613612565953</c:v>
                </c:pt>
                <c:pt idx="3">
                  <c:v>8.4469604665676332</c:v>
                </c:pt>
                <c:pt idx="4">
                  <c:v>8.4470310317539568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Sheet1!$B$2:$B$6</c:f>
              <c:numCache>
                <c:formatCode>0.0</c:formatCode>
                <c:ptCount val="5"/>
                <c:pt idx="0">
                  <c:v>8.9398374530865627</c:v>
                </c:pt>
                <c:pt idx="1">
                  <c:v>8.8927719390291848</c:v>
                </c:pt>
                <c:pt idx="2">
                  <c:v>8.8126282640363627</c:v>
                </c:pt>
                <c:pt idx="3">
                  <c:v>8.6897310659934099</c:v>
                </c:pt>
                <c:pt idx="4">
                  <c:v>8.6720659967758298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8.8126282640363627</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0.32993983021943851</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9.7718713008859481E-2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1.0201694463032851</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9.7718713008859481E-2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0.35050693537683131</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0.69547325074348443</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8.1483077932664933</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0.18362553228437584</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0.25882457556325988</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7.2158356558379211E-2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0.75332296537350629</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7.2158356558379211E-2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0.25882457556325988</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0.17613657958857942</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8.9803796683587631</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9.0400996383639409E-2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0.19988378912627347</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5.572610597206662E-2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0.5817726096024991</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5.572610597206662E-2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0.19988378912627347</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0.20912434544705327</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9.0673945608232263</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0.24240806668578596</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7.2408111178923207E-2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0.75593036804088243</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7.2408111178923207E-2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0.25972041960323722</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0.18690250444977075</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9.0544310336969733</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Sheet1!$B$2:$B$6</c:f>
              <c:numCache>
                <c:formatCode>0.0</c:formatCode>
                <c:ptCount val="5"/>
                <c:pt idx="0">
                  <c:v>8.1419688738442932</c:v>
                </c:pt>
                <c:pt idx="1">
                  <c:v>8.1587548991525214</c:v>
                </c:pt>
                <c:pt idx="2">
                  <c:v>8.1964215463164045</c:v>
                </c:pt>
                <c:pt idx="3">
                  <c:v>8.2006998840304863</c:v>
                </c:pt>
                <c:pt idx="4">
                  <c:v>8.2129921370451573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Sheet1!$B$2:$B$6</c:f>
              <c:numCache>
                <c:formatCode>0.0</c:formatCode>
                <c:ptCount val="5"/>
                <c:pt idx="0">
                  <c:v>8.8473619978199363</c:v>
                </c:pt>
                <c:pt idx="1">
                  <c:v>8.7635269886481275</c:v>
                </c:pt>
                <c:pt idx="2">
                  <c:v>8.5433719912406367</c:v>
                </c:pt>
                <c:pt idx="3">
                  <c:v>8.4955288463716787</c:v>
                </c:pt>
                <c:pt idx="4">
                  <c:v>8.4924705677817514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8.4924705677817514</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0.28199630236069595</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0.31359086834825156</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8.7426789525226312E-2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0.91272323095307684</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8.7426789525226312E-2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0.31359086834825156</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0.57751944416864909</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8.0164919773349688</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0.18979621126796609</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5.8128596192704052E-2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0.60685426533322229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5.8128596192704052E-2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0.20850127352184167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0.33131509478543819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9.0767715669924822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0.23106533345504499</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0.28327949096321703</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7.8976204134079353E-2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0.82450032303732801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7.8976204134078465E-2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0.28327949096321614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0.48032474109406742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7.4095100931343589</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0.23458383850616205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8.4654887125729772E-2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0.88378496468830914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8.4654887125727996E-2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0.30364834060412349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0.29999930273677755</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7.7899122557563949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7.686373178188699E-2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0.22761791452415014</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6.3458172778086741E-2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0.66249428582393666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6.3458172778087629E-2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0.22761791452414926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0.52474685534707532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8.6416307049682057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0.1158186855469765</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0.20173176488338562</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5.6241307796710771E-2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0.58715124327457602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5.6241307796710771E-2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0.20173176488338562</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0.43725254181961404</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8.8849275791510092</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0.13577822393860828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4.0665165281277282E-2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0.42453853383303652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4.0665165281277282E-2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0.14586174971461929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4.1205064527014557E-2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9.6280497971348336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Sheet1!$B$2:$B$6</c:f>
              <c:numCache>
                <c:formatCode>0.0</c:formatCode>
                <c:ptCount val="5"/>
                <c:pt idx="0">
                  <c:v>7.5520760178466837</c:v>
                </c:pt>
                <c:pt idx="1">
                  <c:v>7.6438149690480159</c:v>
                </c:pt>
                <c:pt idx="2">
                  <c:v>7.668498605924909</c:v>
                </c:pt>
                <c:pt idx="3">
                  <c:v>7.6834142293690686</c:v>
                </c:pt>
                <c:pt idx="4">
                  <c:v>7.686117777697965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Sheet1!$B$2:$B$6</c:f>
              <c:numCache>
                <c:formatCode>0.0</c:formatCode>
                <c:ptCount val="5"/>
                <c:pt idx="0">
                  <c:v>8.7594419389262903</c:v>
                </c:pt>
                <c:pt idx="1">
                  <c:v>8.4225155049690024</c:v>
                </c:pt>
                <c:pt idx="2">
                  <c:v>8.3609874655288703</c:v>
                </c:pt>
                <c:pt idx="3">
                  <c:v>8.3576649725676493</c:v>
                </c:pt>
                <c:pt idx="4">
                  <c:v>8.1703257797071185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7.9829352580733302</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0.17960463808713456</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0.44496486347212549</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0.12405287714467761</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1.2950943692590355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0.12405287714467583</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0.44496486347212638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8.2149347401699657E-2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8.4934742727799435</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2.9415307066864393</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0.24542923963115548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7.2690394916014442</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0.51353573445015499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0.18769798337980603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1.9595402137506381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0.18769798337980603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0.37686461924078074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7.9997719178564157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0.22963558261238859</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0.66192494084941256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0.18453972460981483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1.9265684420044025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0.18453972460981483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0.37932736946352108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8.1575505407121245</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1.3658317187664597</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0.43660337461151588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0.12172175656522821</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1.2707578024175623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0.12172175656522732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0.43660337461151677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0.3841508453005229</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8.7541463091853942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0.52368398166177599</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0.19910808406489711</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2.0786600398285682</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0.19910808406489622</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0.7141801422211902</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0.43216608168975945</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7.2236290163046668</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Sheet1!$B$2:$B$6</c:f>
              <c:numCache>
                <c:formatCode>0.0</c:formatCode>
                <c:ptCount val="5"/>
                <c:pt idx="0">
                  <c:v>5.7622282624258538</c:v>
                </c:pt>
                <c:pt idx="1">
                  <c:v>6.5649990646659191</c:v>
                </c:pt>
                <c:pt idx="2">
                  <c:v>6.6914271754790704</c:v>
                </c:pt>
                <c:pt idx="3">
                  <c:v>6.7547330539008952</c:v>
                </c:pt>
                <c:pt idx="4">
                  <c:v>6.8605103808595116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Sheet1!$B$2:$B$6</c:f>
              <c:numCache>
                <c:formatCode>0.0</c:formatCode>
                <c:ptCount val="5"/>
                <c:pt idx="0">
                  <c:v>8.1991755646310285</c:v>
                </c:pt>
                <c:pt idx="1">
                  <c:v>8.1906283012421781</c:v>
                </c:pt>
                <c:pt idx="2">
                  <c:v>7.7532870508753184</c:v>
                </c:pt>
                <c:pt idx="3">
                  <c:v>7.714354187816225</c:v>
                </c:pt>
                <c:pt idx="4">
                  <c:v>7.6069249079414671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7.6069249079414671</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0.30046933461426395</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0.63442461204080924</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0.17687283854489877</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1.8465272434367659</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0.17687283854489877</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0.63442461204080836</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0.19879812862603252</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7.8312600599639453</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0.18580982707710536</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0.72212012863663677</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0.20132169291400892</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2.1017698009418346</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0.20132169291400892</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0.72212012863663588</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0.2230519522285288</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7.3825897559189881</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Sheet1!$B$2:$B$6</c:f>
              <c:numCache>
                <c:formatCode>0.0</c:formatCode>
                <c:ptCount val="5"/>
                <c:pt idx="0">
                  <c:v>6.4974342083169594</c:v>
                </c:pt>
                <c:pt idx="1">
                  <c:v>6.749268104767121</c:v>
                </c:pt>
                <c:pt idx="2">
                  <c:v>6.8061622715341104</c:v>
                </c:pt>
                <c:pt idx="3">
                  <c:v>6.8168562922272136</c:v>
                </c:pt>
                <c:pt idx="4">
                  <c:v>6.8401948824352026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Sheet1!$B$2:$B$6</c:f>
              <c:numCache>
                <c:formatCode>0.0</c:formatCode>
                <c:ptCount val="5"/>
                <c:pt idx="0">
                  <c:v>7.7470016505733623</c:v>
                </c:pt>
                <c:pt idx="1">
                  <c:v>7.65098651615543</c:v>
                </c:pt>
                <c:pt idx="2">
                  <c:v>7.4103345859008192</c:v>
                </c:pt>
                <c:pt idx="3">
                  <c:v>7.3852975810002199</c:v>
                </c:pt>
                <c:pt idx="4">
                  <c:v>7.3168705939169598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7.3168705939169598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0.16230898502865099</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9.2792419812311344E-2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0.96873964695465098</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9.2792419812310456E-2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0.33283683025649502</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0.51952238910506487</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7.0993120828431273</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1.1243474724214719</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0.39943376527352914</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0.11135914738134645</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1.162573638424127</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0.11135914738134467</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0.39943376527353003</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0.33045844830763471</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8.8289870908125874</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0.18193645344137899</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0.35408837135205662</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9.871719058205386E-2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1.0305934099600567</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9.871719058205386E-2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0.35408837135205573</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0.46731163581949264</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6.0619674560273946</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0.10973096702300467</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8.6976938862333597E-2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0.90802685410211126</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8.6976938862334485E-2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0.31197730046168992</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0.56820212094502942</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7.0095628596408357</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0.1123927538986691</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0.11815615333490515</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1.2335334125211617</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0.11815615333490559</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0.42381392392649619</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0.65532545149021626</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4.2574646829754643</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2.614623336237365E-2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0.47432708944347279</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0.13223884621804505</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1.380554720504918</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0.13223884621804505</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0.47432708944347279</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0.68187763171596849</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6.7233178340367949</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0.26447932682961373</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0.13685315630840478</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3.8153636792609191E-2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0.39831853411374851</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3.8153636792609191E-2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0.13685315630840478</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0.20633297481136914</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9.011609283642418</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0.2737071643570923</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0.11538508895407773</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1.2046038950519469</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0.11538508895407773</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0.41387440206882253</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0.47718944158783039</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8.2419358635158044</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1.7204896992446956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0.40448624894859719</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0.11276774205493023</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1.1772791661983728</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0.11276774205493023</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0.40448624894859719</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0.32506644655320382</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6.8606639893783576</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0.84913125206230511</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0.40021530597751021</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0.11157703508640804</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1.16484835503248</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0.11157703508640715</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0.40021530597751287</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0.16179003630308308</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8.4764328688507558</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0.2991172997079552</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0.13216680185210095</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1.3798025875853286</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0.13216680185210095</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0.47406867374047579</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0.94546726267756576</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7.8940630355446499</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0.24015555470857919</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0.33579519883980335</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9.3617190855017185E-2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0.9773501391731596</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9.3617190855017185E-2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0.33579519883980335</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0.95442389916237413</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7.3371300797353491</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Sheet1!$B$2:$B$6</c:f>
              <c:numCache>
                <c:formatCode>0.0</c:formatCode>
                <c:ptCount val="5"/>
                <c:pt idx="0">
                  <c:v>8.7609613064511009</c:v>
                </c:pt>
                <c:pt idx="1">
                  <c:v>8.8490241946869794</c:v>
                </c:pt>
                <c:pt idx="2">
                  <c:v>8.9675853142522008</c:v>
                </c:pt>
                <c:pt idx="3">
                  <c:v>8.9762545457753848</c:v>
                </c:pt>
                <c:pt idx="4">
                  <c:v>9.0009380320967232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Sheet1!$B$2:$B$6</c:f>
              <c:numCache>
                <c:formatCode>0.0</c:formatCode>
                <c:ptCount val="5"/>
                <c:pt idx="0">
                  <c:v>9.4822820656018365</c:v>
                </c:pt>
                <c:pt idx="1">
                  <c:v>9.4446355370904982</c:v>
                </c:pt>
                <c:pt idx="2">
                  <c:v>9.2886010580296912</c:v>
                </c:pt>
                <c:pt idx="3">
                  <c:v>9.2000924460891547</c:v>
                </c:pt>
                <c:pt idx="4">
                  <c:v>9.18506723064068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9.1173655348768374</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8.9533417277678495E-3</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0.23506611924076992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6.5534676566386452E-2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0.68417268962938138</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6.5534676566386452E-2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0.23506611924076992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0.1109928925457293</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9.1173655348768374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Sheet1!$B$2:$B$6</c:f>
              <c:numCache>
                <c:formatCode>0.0</c:formatCode>
                <c:ptCount val="5"/>
                <c:pt idx="0">
                  <c:v>8.8734352236621152</c:v>
                </c:pt>
                <c:pt idx="1">
                  <c:v>8.9540704587413646</c:v>
                </c:pt>
                <c:pt idx="2">
                  <c:v>9.0519880220503453</c:v>
                </c:pt>
                <c:pt idx="3">
                  <c:v>9.0578134219900246</c:v>
                </c:pt>
                <c:pt idx="4">
                  <c:v>9.1161365058637074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Sheet1!$B$2:$B$6</c:f>
              <c:numCache>
                <c:formatCode>0.0</c:formatCode>
                <c:ptCount val="5"/>
                <c:pt idx="0">
                  <c:v>9.5265907118513908</c:v>
                </c:pt>
                <c:pt idx="1">
                  <c:v>9.4629455997101299</c:v>
                </c:pt>
                <c:pt idx="2">
                  <c:v>9.3249757188594344</c:v>
                </c:pt>
                <c:pt idx="3">
                  <c:v>9.3133485837243821</c:v>
                </c:pt>
                <c:pt idx="4">
                  <c:v>9.2896718534315461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9.2159028501586047</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0.17325534848393431</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0.20881872314125793</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5.8217098773178932E-2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0.6077782196684538</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5.8217098773178932E-2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0.20881872314125793</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9.075546102819132E-2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9.2159028501586047</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Sheet1!$B$2:$B$6</c:f>
              <c:numCache>
                <c:formatCode>0.0</c:formatCode>
                <c:ptCount val="5"/>
                <c:pt idx="0">
                  <c:v>7.9450201701572629</c:v>
                </c:pt>
                <c:pt idx="1">
                  <c:v>8.0456453863482906</c:v>
                </c:pt>
                <c:pt idx="2">
                  <c:v>8.0506367288992671</c:v>
                </c:pt>
                <c:pt idx="3">
                  <c:v>8.1238934314107212</c:v>
                </c:pt>
                <c:pt idx="4">
                  <c:v>8.1250423669769241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Sheet1!$B$2:$B$6</c:f>
              <c:numCache>
                <c:formatCode>0.0</c:formatCode>
                <c:ptCount val="5"/>
                <c:pt idx="0">
                  <c:v>8.7591350453722825</c:v>
                </c:pt>
                <c:pt idx="1">
                  <c:v>8.7295270044734838</c:v>
                </c:pt>
                <c:pt idx="2">
                  <c:v>8.5060353882059818</c:v>
                </c:pt>
                <c:pt idx="3">
                  <c:v>8.471646061167073</c:v>
                </c:pt>
                <c:pt idx="4">
                  <c:v>8.4444499709892877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8.4444499709892877</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0.20766670299543044</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7.4785043762576997E-2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0.78074520568150607</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7.4785043762577885E-2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0.26824623139343018</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0.37636592781218248</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8.4444499709892877</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(168)</c:v>
                </c:pt>
                <c:pt idx="1">
                  <c:v>Ech - East Cleveland Hospital (-)</c:v>
                </c:pt>
                <c:pt idx="2">
                  <c:v>Redcar Primary Care Hospital (-)</c:v>
                </c:pt>
                <c:pt idx="3">
                  <c:v>Friarage Hospital Site (47)</c:v>
                </c:pt>
                <c:pt idx="4">
                  <c:v>The James Cook University Hospital (120)</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(168)</c:v>
                </c:pt>
                <c:pt idx="1">
                  <c:v>Ech - East Cleveland Hospital (-)</c:v>
                </c:pt>
                <c:pt idx="2">
                  <c:v>Redcar Primary Care Hospital (-)</c:v>
                </c:pt>
                <c:pt idx="3">
                  <c:v>Friarage Hospital Site (47)</c:v>
                </c:pt>
                <c:pt idx="4">
                  <c:v>The James Cook University Hospital (120)</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(168)</c:v>
                </c:pt>
                <c:pt idx="1">
                  <c:v>Ech - East Cleveland Hospital (-)</c:v>
                </c:pt>
                <c:pt idx="2">
                  <c:v>Redcar Primary Care Hospital (-)</c:v>
                </c:pt>
                <c:pt idx="3">
                  <c:v>Friarage Hospital Site (47)</c:v>
                </c:pt>
                <c:pt idx="4">
                  <c:v>The James Cook University Hospital (120)</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(168)</c:v>
                </c:pt>
                <c:pt idx="1">
                  <c:v>Ech - East Cleveland Hospital (-)</c:v>
                </c:pt>
                <c:pt idx="2">
                  <c:v>Redcar Primary Care Hospital (-)</c:v>
                </c:pt>
                <c:pt idx="3">
                  <c:v>Friarage Hospital Site (47)</c:v>
                </c:pt>
                <c:pt idx="4">
                  <c:v>The James Cook University Hospital (120)</c:v>
                </c:pt>
              </c:strCache>
            </c:strRef>
          </c:cat>
          <c:val>
            <c:numRef>
              <c:f>Sheet1!$G$2:$G$6</c:f>
              <c:numCache>
                <c:formatCode>0.0;;</c:formatCode>
                <c:ptCount val="5"/>
                <c:pt idx="0">
                  <c:v>0</c:v>
                </c:pt>
                <c:pt idx="1">
                  <c:v>0</c:v>
                </c:pt>
                <c:pt idx="2">
                  <c:v>0</c:v>
                </c:pt>
                <c:pt idx="3">
                  <c:v>0</c:v>
                </c:pt>
                <c:pt idx="4">
                  <c:v>7.3169255373902056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(168)</c:v>
                </c:pt>
                <c:pt idx="1">
                  <c:v>Ech - East Cleveland Hospital (-)</c:v>
                </c:pt>
                <c:pt idx="2">
                  <c:v>Redcar Primary Care Hospital (-)</c:v>
                </c:pt>
                <c:pt idx="3">
                  <c:v>Friarage Hospital Site (47)</c:v>
                </c:pt>
                <c:pt idx="4">
                  <c:v>The James Cook University Hospital (120)</c:v>
                </c:pt>
              </c:strCache>
            </c:strRef>
          </c:cat>
          <c:val>
            <c:numRef>
              <c:f>Sheet1!$H$2:$H$6</c:f>
              <c:numCache>
                <c:formatCode>0.0;;</c:formatCode>
                <c:ptCount val="5"/>
                <c:pt idx="0">
                  <c:v>7.7446191072120376</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(168)</c:v>
                </c:pt>
                <c:pt idx="1">
                  <c:v>Ech - East Cleveland Hospital (-)</c:v>
                </c:pt>
                <c:pt idx="2">
                  <c:v>Redcar Primary Care Hospital (-)</c:v>
                </c:pt>
                <c:pt idx="3">
                  <c:v>Friarage Hospital Site (47)</c:v>
                </c:pt>
                <c:pt idx="4">
                  <c:v>The James Cook University Hospital (120)</c:v>
                </c:pt>
              </c:strCache>
            </c:strRef>
          </c:cat>
          <c:val>
            <c:numRef>
              <c:f>Sheet1!$I$2:$I$6</c:f>
              <c:numCache>
                <c:formatCode>0.0;;</c:formatCode>
                <c:ptCount val="5"/>
                <c:pt idx="0">
                  <c:v>0</c:v>
                </c:pt>
                <c:pt idx="1">
                  <c:v>0</c:v>
                </c:pt>
                <c:pt idx="2">
                  <c:v>0</c:v>
                </c:pt>
                <c:pt idx="3">
                  <c:v>8.5298123300252424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(168)</c:v>
                </c:pt>
                <c:pt idx="1">
                  <c:v>Ech - East Cleveland Hospital (-)</c:v>
                </c:pt>
                <c:pt idx="2">
                  <c:v>Redcar Primary Care Hospital (-)</c:v>
                </c:pt>
                <c:pt idx="3">
                  <c:v>Friarage Hospital Site (47)</c:v>
                </c:pt>
                <c:pt idx="4">
                  <c:v>The James Cook University Hospital (120)</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2.2553808927879624</c:v>
                </c:pt>
                <c:pt idx="1">
                  <c:v>0</c:v>
                </c:pt>
                <c:pt idx="2">
                  <c:v>0</c:v>
                </c:pt>
                <c:pt idx="3">
                  <c:v>1.4701876699747576</c:v>
                </c:pt>
                <c:pt idx="4">
                  <c:v>2.6830744626097944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(176)</c:v>
                </c:pt>
                <c:pt idx="1">
                  <c:v>Ech - East Cleveland Hospital (-)</c:v>
                </c:pt>
                <c:pt idx="2">
                  <c:v>Redcar Primary Care Hospital (-)</c:v>
                </c:pt>
                <c:pt idx="3">
                  <c:v>Friarage Hospital Site (49)</c:v>
                </c:pt>
                <c:pt idx="4">
                  <c:v>The James Cook University Hospital (126)</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(176)</c:v>
                </c:pt>
                <c:pt idx="1">
                  <c:v>Ech - East Cleveland Hospital (-)</c:v>
                </c:pt>
                <c:pt idx="2">
                  <c:v>Redcar Primary Care Hospital (-)</c:v>
                </c:pt>
                <c:pt idx="3">
                  <c:v>Friarage Hospital Site (49)</c:v>
                </c:pt>
                <c:pt idx="4">
                  <c:v>The James Cook University Hospital (126)</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(176)</c:v>
                </c:pt>
                <c:pt idx="1">
                  <c:v>Ech - East Cleveland Hospital (-)</c:v>
                </c:pt>
                <c:pt idx="2">
                  <c:v>Redcar Primary Care Hospital (-)</c:v>
                </c:pt>
                <c:pt idx="3">
                  <c:v>Friarage Hospital Site (49)</c:v>
                </c:pt>
                <c:pt idx="4">
                  <c:v>The James Cook University Hospital (126)</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(176)</c:v>
                </c:pt>
                <c:pt idx="1">
                  <c:v>Ech - East Cleveland Hospital (-)</c:v>
                </c:pt>
                <c:pt idx="2">
                  <c:v>Redcar Primary Care Hospital (-)</c:v>
                </c:pt>
                <c:pt idx="3">
                  <c:v>Friarage Hospital Site (49)</c:v>
                </c:pt>
                <c:pt idx="4">
                  <c:v>The James Cook University Hospital (126)</c:v>
                </c:pt>
              </c:strCache>
            </c:strRef>
          </c:cat>
          <c:val>
            <c:numRef>
              <c:f>Sheet1!$G$2:$G$6</c:f>
              <c:numCache>
                <c:formatCode>0.0;;</c:formatCode>
                <c:ptCount val="5"/>
                <c:pt idx="0">
                  <c:v>8.0463460833564966</c:v>
                </c:pt>
                <c:pt idx="1">
                  <c:v>0</c:v>
                </c:pt>
                <c:pt idx="2">
                  <c:v>0</c:v>
                </c:pt>
                <c:pt idx="3">
                  <c:v>7.8544601226993871</c:v>
                </c:pt>
                <c:pt idx="4">
                  <c:v>8.0143252339932118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(176)</c:v>
                </c:pt>
                <c:pt idx="1">
                  <c:v>Ech - East Cleveland Hospital (-)</c:v>
                </c:pt>
                <c:pt idx="2">
                  <c:v>Redcar Primary Care Hospital (-)</c:v>
                </c:pt>
                <c:pt idx="3">
                  <c:v>Friarage Hospital Site (49)</c:v>
                </c:pt>
                <c:pt idx="4">
                  <c:v>The James Cook University Hospital (126)</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(176)</c:v>
                </c:pt>
                <c:pt idx="1">
                  <c:v>Ech - East Cleveland Hospital (-)</c:v>
                </c:pt>
                <c:pt idx="2">
                  <c:v>Redcar Primary Care Hospital (-)</c:v>
                </c:pt>
                <c:pt idx="3">
                  <c:v>Friarage Hospital Site (49)</c:v>
                </c:pt>
                <c:pt idx="4">
                  <c:v>The James Cook University Hospital (126)</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(176)</c:v>
                </c:pt>
                <c:pt idx="1">
                  <c:v>Ech - East Cleveland Hospital (-)</c:v>
                </c:pt>
                <c:pt idx="2">
                  <c:v>Redcar Primary Care Hospital (-)</c:v>
                </c:pt>
                <c:pt idx="3">
                  <c:v>Friarage Hospital Site (49)</c:v>
                </c:pt>
                <c:pt idx="4">
                  <c:v>The James Cook University Hospital (126)</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1.9536539166435034</c:v>
                </c:pt>
                <c:pt idx="1">
                  <c:v>0</c:v>
                </c:pt>
                <c:pt idx="2">
                  <c:v>0</c:v>
                </c:pt>
                <c:pt idx="3">
                  <c:v>2.1455398773006129</c:v>
                </c:pt>
                <c:pt idx="4">
                  <c:v>1.9856747660067882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(412)</c:v>
                </c:pt>
                <c:pt idx="1">
                  <c:v>Ech - East Cleveland Hospital (-)</c:v>
                </c:pt>
                <c:pt idx="2">
                  <c:v>Redcar Primary Care Hospital (-)</c:v>
                </c:pt>
                <c:pt idx="3">
                  <c:v>Friarage Hospital Site (73)</c:v>
                </c:pt>
                <c:pt idx="4">
                  <c:v>The James Cook University Hospital (337)</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(412)</c:v>
                </c:pt>
                <c:pt idx="1">
                  <c:v>Ech - East Cleveland Hospital (-)</c:v>
                </c:pt>
                <c:pt idx="2">
                  <c:v>Redcar Primary Care Hospital (-)</c:v>
                </c:pt>
                <c:pt idx="3">
                  <c:v>Friarage Hospital Site (73)</c:v>
                </c:pt>
                <c:pt idx="4">
                  <c:v>The James Cook University Hospital (337)</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(412)</c:v>
                </c:pt>
                <c:pt idx="1">
                  <c:v>Ech - East Cleveland Hospital (-)</c:v>
                </c:pt>
                <c:pt idx="2">
                  <c:v>Redcar Primary Care Hospital (-)</c:v>
                </c:pt>
                <c:pt idx="3">
                  <c:v>Friarage Hospital Site (73)</c:v>
                </c:pt>
                <c:pt idx="4">
                  <c:v>The James Cook University Hospital (337)</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(412)</c:v>
                </c:pt>
                <c:pt idx="1">
                  <c:v>Ech - East Cleveland Hospital (-)</c:v>
                </c:pt>
                <c:pt idx="2">
                  <c:v>Redcar Primary Care Hospital (-)</c:v>
                </c:pt>
                <c:pt idx="3">
                  <c:v>Friarage Hospital Site (73)</c:v>
                </c:pt>
                <c:pt idx="4">
                  <c:v>The James Cook University Hospital (337)</c:v>
                </c:pt>
              </c:strCache>
            </c:strRef>
          </c:cat>
          <c:val>
            <c:numRef>
              <c:f>Sheet1!$G$2:$G$6</c:f>
              <c:numCache>
                <c:formatCode>0.0;;</c:formatCode>
                <c:ptCount val="5"/>
                <c:pt idx="0">
                  <c:v>0</c:v>
                </c:pt>
                <c:pt idx="1">
                  <c:v>0</c:v>
                </c:pt>
                <c:pt idx="2">
                  <c:v>0</c:v>
                </c:pt>
                <c:pt idx="3">
                  <c:v>0</c:v>
                </c:pt>
                <c:pt idx="4">
                  <c:v>7.6095333204255047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(412)</c:v>
                </c:pt>
                <c:pt idx="1">
                  <c:v>Ech - East Cleveland Hospital (-)</c:v>
                </c:pt>
                <c:pt idx="2">
                  <c:v>Redcar Primary Care Hospital (-)</c:v>
                </c:pt>
                <c:pt idx="3">
                  <c:v>Friarage Hospital Site (73)</c:v>
                </c:pt>
                <c:pt idx="4">
                  <c:v>The James Cook University Hospital (337)</c:v>
                </c:pt>
              </c:strCache>
            </c:strRef>
          </c:cat>
          <c:val>
            <c:numRef>
              <c:f>Sheet1!$H$2:$H$6</c:f>
              <c:numCache>
                <c:formatCode>0.0;;</c:formatCode>
                <c:ptCount val="5"/>
                <c:pt idx="0">
                  <c:v>7.7509627000489756</c:v>
                </c:pt>
                <c:pt idx="1">
                  <c:v>0</c:v>
                </c:pt>
                <c:pt idx="2">
                  <c:v>0</c:v>
                </c:pt>
                <c:pt idx="3">
                  <c:v>8.6359764153203002</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(412)</c:v>
                </c:pt>
                <c:pt idx="1">
                  <c:v>Ech - East Cleveland Hospital (-)</c:v>
                </c:pt>
                <c:pt idx="2">
                  <c:v>Redcar Primary Care Hospital (-)</c:v>
                </c:pt>
                <c:pt idx="3">
                  <c:v>Friarage Hospital Site (73)</c:v>
                </c:pt>
                <c:pt idx="4">
                  <c:v>The James Cook University Hospital (337)</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(412)</c:v>
                </c:pt>
                <c:pt idx="1">
                  <c:v>Ech - East Cleveland Hospital (-)</c:v>
                </c:pt>
                <c:pt idx="2">
                  <c:v>Redcar Primary Care Hospital (-)</c:v>
                </c:pt>
                <c:pt idx="3">
                  <c:v>Friarage Hospital Site (73)</c:v>
                </c:pt>
                <c:pt idx="4">
                  <c:v>The James Cook University Hospital (337)</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2.2490372999510244</c:v>
                </c:pt>
                <c:pt idx="1">
                  <c:v>0</c:v>
                </c:pt>
                <c:pt idx="2">
                  <c:v>0</c:v>
                </c:pt>
                <c:pt idx="3">
                  <c:v>1.3640235846796998</c:v>
                </c:pt>
                <c:pt idx="4">
                  <c:v>2.3904666795744953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Sheet1!$G$2:$G$6</c:f>
              <c:numCache>
                <c:formatCode>0.0;;</c:formatCode>
                <c:ptCount val="5"/>
                <c:pt idx="0">
                  <c:v>0</c:v>
                </c:pt>
                <c:pt idx="1">
                  <c:v>0</c:v>
                </c:pt>
                <c:pt idx="2">
                  <c:v>0</c:v>
                </c:pt>
                <c:pt idx="3">
                  <c:v>0</c:v>
                </c:pt>
                <c:pt idx="4">
                  <c:v>8.8722808491597451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Sheet1!$I$2:$I$6</c:f>
              <c:numCache>
                <c:formatCode>0.0;;</c:formatCode>
                <c:ptCount val="5"/>
                <c:pt idx="0">
                  <c:v>9.0505417993809694</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Sheet1!$J$2:$J$6</c:f>
              <c:numCache>
                <c:formatCode>0.0;;</c:formatCode>
                <c:ptCount val="5"/>
                <c:pt idx="0">
                  <c:v>0</c:v>
                </c:pt>
                <c:pt idx="1">
                  <c:v>0</c:v>
                </c:pt>
                <c:pt idx="2">
                  <c:v>0</c:v>
                </c:pt>
                <c:pt idx="3">
                  <c:v>9.9005902723686976</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0.94945820061903063</c:v>
                </c:pt>
                <c:pt idx="1">
                  <c:v>0</c:v>
                </c:pt>
                <c:pt idx="2">
                  <c:v>0</c:v>
                </c:pt>
                <c:pt idx="3">
                  <c:v>9.9409727631302403E-2</c:v>
                </c:pt>
                <c:pt idx="4">
                  <c:v>1.1277191508402549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Sheet1!$G$2:$G$6</c:f>
              <c:numCache>
                <c:formatCode>0.0;;</c:formatCode>
                <c:ptCount val="5"/>
                <c:pt idx="0">
                  <c:v>6.8407082939181958</c:v>
                </c:pt>
                <c:pt idx="1">
                  <c:v>0</c:v>
                </c:pt>
                <c:pt idx="2">
                  <c:v>0</c:v>
                </c:pt>
                <c:pt idx="3">
                  <c:v>7.6865172421467074</c:v>
                </c:pt>
                <c:pt idx="4">
                  <c:v>6.6871444951864687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3.1592917060818042</c:v>
                </c:pt>
                <c:pt idx="1">
                  <c:v>0</c:v>
                </c:pt>
                <c:pt idx="2">
                  <c:v>0</c:v>
                </c:pt>
                <c:pt idx="3">
                  <c:v>2.3134827578532926</c:v>
                </c:pt>
                <c:pt idx="4">
                  <c:v>3.3128555048135313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Sheet1!$G$2:$G$6</c:f>
              <c:numCache>
                <c:formatCode>0.0;;</c:formatCode>
                <c:ptCount val="5"/>
                <c:pt idx="0">
                  <c:v>8.7234469765649667</c:v>
                </c:pt>
                <c:pt idx="1">
                  <c:v>0</c:v>
                </c:pt>
                <c:pt idx="2">
                  <c:v>0</c:v>
                </c:pt>
                <c:pt idx="3">
                  <c:v>0</c:v>
                </c:pt>
                <c:pt idx="4">
                  <c:v>8.5343178732990612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Sheet1!$J$2:$J$6</c:f>
              <c:numCache>
                <c:formatCode>0.0;;</c:formatCode>
                <c:ptCount val="5"/>
                <c:pt idx="0">
                  <c:v>0</c:v>
                </c:pt>
                <c:pt idx="1">
                  <c:v>0</c:v>
                </c:pt>
                <c:pt idx="2">
                  <c:v>0</c:v>
                </c:pt>
                <c:pt idx="3">
                  <c:v>9.7504624410019964</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1.2765530234350333</c:v>
                </c:pt>
                <c:pt idx="1">
                  <c:v>0</c:v>
                </c:pt>
                <c:pt idx="2">
                  <c:v>0</c:v>
                </c:pt>
                <c:pt idx="3">
                  <c:v>0.24953755899800356</c:v>
                </c:pt>
                <c:pt idx="4">
                  <c:v>1.4656821267009388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Sheet1!$G$2:$G$6</c:f>
              <c:numCache>
                <c:formatCode>0.0;;</c:formatCode>
                <c:ptCount val="5"/>
                <c:pt idx="0">
                  <c:v>8.998676380785918</c:v>
                </c:pt>
                <c:pt idx="1">
                  <c:v>0</c:v>
                </c:pt>
                <c:pt idx="2">
                  <c:v>0</c:v>
                </c:pt>
                <c:pt idx="3">
                  <c:v>8.7378406494693426</c:v>
                </c:pt>
                <c:pt idx="4">
                  <c:v>9.0064771048446257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1.001323619214082</c:v>
                </c:pt>
                <c:pt idx="1">
                  <c:v>0</c:v>
                </c:pt>
                <c:pt idx="2">
                  <c:v>0</c:v>
                </c:pt>
                <c:pt idx="3">
                  <c:v>1.2621593505306574</c:v>
                </c:pt>
                <c:pt idx="4">
                  <c:v>0.99352289515537429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Sheet1!$G$2:$G$6</c:f>
              <c:numCache>
                <c:formatCode>0.0;;</c:formatCode>
                <c:ptCount val="5"/>
                <c:pt idx="0">
                  <c:v>4.3317806450512562</c:v>
                </c:pt>
                <c:pt idx="1">
                  <c:v>0</c:v>
                </c:pt>
                <c:pt idx="2">
                  <c:v>0</c:v>
                </c:pt>
                <c:pt idx="3">
                  <c:v>4.5004628181969402</c:v>
                </c:pt>
                <c:pt idx="4">
                  <c:v>4.1915501853157267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(411)</c:v>
                </c:pt>
                <c:pt idx="1">
                  <c:v>Ech - East Cleveland Hospital (-)</c:v>
                </c:pt>
                <c:pt idx="2">
                  <c:v>Redcar Primary Care Hospital (-)</c:v>
                </c:pt>
                <c:pt idx="3">
                  <c:v>Friarage Hospital Site (73)</c:v>
                </c:pt>
                <c:pt idx="4">
                  <c:v>The James Cook University Hospital (336)</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5.6682193549487438</c:v>
                </c:pt>
                <c:pt idx="1">
                  <c:v>0</c:v>
                </c:pt>
                <c:pt idx="2">
                  <c:v>0</c:v>
                </c:pt>
                <c:pt idx="3">
                  <c:v>5.4995371818030598</c:v>
                </c:pt>
                <c:pt idx="4">
                  <c:v>5.8084498146842733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(73)</c:v>
                </c:pt>
                <c:pt idx="4">
                  <c:v>The James Cook University Hospital (341)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(73)</c:v>
                </c:pt>
                <c:pt idx="4">
                  <c:v>The James Cook University Hospital (341)</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(73)</c:v>
                </c:pt>
                <c:pt idx="4">
                  <c:v>The James Cook University Hospital (341)</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(73)</c:v>
                </c:pt>
                <c:pt idx="4">
                  <c:v>The James Cook University Hospital (341)</c:v>
                </c:pt>
              </c:strCache>
            </c:strRef>
          </c:cat>
          <c:val>
            <c:numRef>
              <c:f>Sheet1!$G$2:$G$6</c:f>
              <c:numCache>
                <c:formatCode>0.0;;</c:formatCode>
                <c:ptCount val="5"/>
                <c:pt idx="0">
                  <c:v>9.1650308617741896</c:v>
                </c:pt>
                <c:pt idx="1">
                  <c:v>0</c:v>
                </c:pt>
                <c:pt idx="2">
                  <c:v>0</c:v>
                </c:pt>
                <c:pt idx="3">
                  <c:v>9.3224007637820439</c:v>
                </c:pt>
                <c:pt idx="4">
                  <c:v>9.1287570172464907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(73)</c:v>
                </c:pt>
                <c:pt idx="4">
                  <c:v>The James Cook University Hospital (341)</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(73)</c:v>
                </c:pt>
                <c:pt idx="4">
                  <c:v>The James Cook University Hospital (341)</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(73)</c:v>
                </c:pt>
                <c:pt idx="4">
                  <c:v>The James Cook University Hospital (341)</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0.83496913822581043</c:v>
                </c:pt>
                <c:pt idx="1">
                  <c:v>0</c:v>
                </c:pt>
                <c:pt idx="2">
                  <c:v>0</c:v>
                </c:pt>
                <c:pt idx="3">
                  <c:v>0.67759923621795615</c:v>
                </c:pt>
                <c:pt idx="4">
                  <c:v>0.87124298275350931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(300)</c:v>
                </c:pt>
                <c:pt idx="1">
                  <c:v>Ech - East Cleveland Hospital (-)</c:v>
                </c:pt>
                <c:pt idx="2">
                  <c:v>Redcar Primary Care Hospital (-)</c:v>
                </c:pt>
                <c:pt idx="3">
                  <c:v>Friarage Hospital Site (49)</c:v>
                </c:pt>
                <c:pt idx="4">
                  <c:v>The James Cook University Hospital (249)</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(300)</c:v>
                </c:pt>
                <c:pt idx="1">
                  <c:v>Ech - East Cleveland Hospital (-)</c:v>
                </c:pt>
                <c:pt idx="2">
                  <c:v>Redcar Primary Care Hospital (-)</c:v>
                </c:pt>
                <c:pt idx="3">
                  <c:v>Friarage Hospital Site (49)</c:v>
                </c:pt>
                <c:pt idx="4">
                  <c:v>The James Cook University Hospital (249)</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(300)</c:v>
                </c:pt>
                <c:pt idx="1">
                  <c:v>Ech - East Cleveland Hospital (-)</c:v>
                </c:pt>
                <c:pt idx="2">
                  <c:v>Redcar Primary Care Hospital (-)</c:v>
                </c:pt>
                <c:pt idx="3">
                  <c:v>Friarage Hospital Site (49)</c:v>
                </c:pt>
                <c:pt idx="4">
                  <c:v>The James Cook University Hospital (249)</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(300)</c:v>
                </c:pt>
                <c:pt idx="1">
                  <c:v>Ech - East Cleveland Hospital (-)</c:v>
                </c:pt>
                <c:pt idx="2">
                  <c:v>Redcar Primary Care Hospital (-)</c:v>
                </c:pt>
                <c:pt idx="3">
                  <c:v>Friarage Hospital Site (49)</c:v>
                </c:pt>
                <c:pt idx="4">
                  <c:v>The James Cook University Hospital (249)</c:v>
                </c:pt>
              </c:strCache>
            </c:strRef>
          </c:cat>
          <c:val>
            <c:numRef>
              <c:f>Sheet1!$G$2:$G$6</c:f>
              <c:numCache>
                <c:formatCode>0.0;;</c:formatCode>
                <c:ptCount val="5"/>
                <c:pt idx="0">
                  <c:v>8.5734183060049549</c:v>
                </c:pt>
                <c:pt idx="1">
                  <c:v>0</c:v>
                </c:pt>
                <c:pt idx="2">
                  <c:v>0</c:v>
                </c:pt>
                <c:pt idx="3">
                  <c:v>7.6893992457114813</c:v>
                </c:pt>
                <c:pt idx="4">
                  <c:v>8.4801290573532313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(300)</c:v>
                </c:pt>
                <c:pt idx="1">
                  <c:v>Ech - East Cleveland Hospital (-)</c:v>
                </c:pt>
                <c:pt idx="2">
                  <c:v>Redcar Primary Care Hospital (-)</c:v>
                </c:pt>
                <c:pt idx="3">
                  <c:v>Friarage Hospital Site (49)</c:v>
                </c:pt>
                <c:pt idx="4">
                  <c:v>The James Cook University Hospital (249)</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(300)</c:v>
                </c:pt>
                <c:pt idx="1">
                  <c:v>Ech - East Cleveland Hospital (-)</c:v>
                </c:pt>
                <c:pt idx="2">
                  <c:v>Redcar Primary Care Hospital (-)</c:v>
                </c:pt>
                <c:pt idx="3">
                  <c:v>Friarage Hospital Site (49)</c:v>
                </c:pt>
                <c:pt idx="4">
                  <c:v>The James Cook University Hospital (249)</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(300)</c:v>
                </c:pt>
                <c:pt idx="1">
                  <c:v>Ech - East Cleveland Hospital (-)</c:v>
                </c:pt>
                <c:pt idx="2">
                  <c:v>Redcar Primary Care Hospital (-)</c:v>
                </c:pt>
                <c:pt idx="3">
                  <c:v>Friarage Hospital Site (49)</c:v>
                </c:pt>
                <c:pt idx="4">
                  <c:v>The James Cook University Hospital (249)</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1.4265816939950451</c:v>
                </c:pt>
                <c:pt idx="1">
                  <c:v>0</c:v>
                </c:pt>
                <c:pt idx="2">
                  <c:v>0</c:v>
                </c:pt>
                <c:pt idx="3">
                  <c:v>2.3106007542885187</c:v>
                </c:pt>
                <c:pt idx="4">
                  <c:v>1.5198709426467687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(250)</c:v>
                </c:pt>
                <c:pt idx="1">
                  <c:v>Ech - East Cleveland Hospital (-)</c:v>
                </c:pt>
                <c:pt idx="2">
                  <c:v>Redcar Primary Care Hospital (-)</c:v>
                </c:pt>
                <c:pt idx="3">
                  <c:v>Friarage Hospital Site (47)</c:v>
                </c:pt>
                <c:pt idx="4">
                  <c:v>The James Cook University Hospital (203)</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(250)</c:v>
                </c:pt>
                <c:pt idx="1">
                  <c:v>Ech - East Cleveland Hospital (-)</c:v>
                </c:pt>
                <c:pt idx="2">
                  <c:v>Redcar Primary Care Hospital (-)</c:v>
                </c:pt>
                <c:pt idx="3">
                  <c:v>Friarage Hospital Site (47)</c:v>
                </c:pt>
                <c:pt idx="4">
                  <c:v>The James Cook University Hospital (203)</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(250)</c:v>
                </c:pt>
                <c:pt idx="1">
                  <c:v>Ech - East Cleveland Hospital (-)</c:v>
                </c:pt>
                <c:pt idx="2">
                  <c:v>Redcar Primary Care Hospital (-)</c:v>
                </c:pt>
                <c:pt idx="3">
                  <c:v>Friarage Hospital Site (47)</c:v>
                </c:pt>
                <c:pt idx="4">
                  <c:v>The James Cook University Hospital (203)</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(250)</c:v>
                </c:pt>
                <c:pt idx="1">
                  <c:v>Ech - East Cleveland Hospital (-)</c:v>
                </c:pt>
                <c:pt idx="2">
                  <c:v>Redcar Primary Care Hospital (-)</c:v>
                </c:pt>
                <c:pt idx="3">
                  <c:v>Friarage Hospital Site (47)</c:v>
                </c:pt>
                <c:pt idx="4">
                  <c:v>The James Cook University Hospital (203)</c:v>
                </c:pt>
              </c:strCache>
            </c:strRef>
          </c:cat>
          <c:val>
            <c:numRef>
              <c:f>Sheet1!$G$2:$G$6</c:f>
              <c:numCache>
                <c:formatCode>0.0;;</c:formatCode>
                <c:ptCount val="5"/>
                <c:pt idx="0">
                  <c:v>8.5212236327592663</c:v>
                </c:pt>
                <c:pt idx="1">
                  <c:v>0</c:v>
                </c:pt>
                <c:pt idx="2">
                  <c:v>0</c:v>
                </c:pt>
                <c:pt idx="3">
                  <c:v>0</c:v>
                </c:pt>
                <c:pt idx="4">
                  <c:v>8.4145397472636105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(250)</c:v>
                </c:pt>
                <c:pt idx="1">
                  <c:v>Ech - East Cleveland Hospital (-)</c:v>
                </c:pt>
                <c:pt idx="2">
                  <c:v>Redcar Primary Care Hospital (-)</c:v>
                </c:pt>
                <c:pt idx="3">
                  <c:v>Friarage Hospital Site (47)</c:v>
                </c:pt>
                <c:pt idx="4">
                  <c:v>The James Cook University Hospital (203)</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(250)</c:v>
                </c:pt>
                <c:pt idx="1">
                  <c:v>Ech - East Cleveland Hospital (-)</c:v>
                </c:pt>
                <c:pt idx="2">
                  <c:v>Redcar Primary Care Hospital (-)</c:v>
                </c:pt>
                <c:pt idx="3">
                  <c:v>Friarage Hospital Site (47)</c:v>
                </c:pt>
                <c:pt idx="4">
                  <c:v>The James Cook University Hospital (203)</c:v>
                </c:pt>
              </c:strCache>
            </c:strRef>
          </c:cat>
          <c:val>
            <c:numRef>
              <c:f>Sheet1!$I$2:$I$6</c:f>
              <c:numCache>
                <c:formatCode>0.0;;</c:formatCode>
                <c:ptCount val="5"/>
                <c:pt idx="0">
                  <c:v>0</c:v>
                </c:pt>
                <c:pt idx="1">
                  <c:v>0</c:v>
                </c:pt>
                <c:pt idx="2">
                  <c:v>0</c:v>
                </c:pt>
                <c:pt idx="3">
                  <c:v>9.2209232238349887</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(250)</c:v>
                </c:pt>
                <c:pt idx="1">
                  <c:v>Ech - East Cleveland Hospital (-)</c:v>
                </c:pt>
                <c:pt idx="2">
                  <c:v>Redcar Primary Care Hospital (-)</c:v>
                </c:pt>
                <c:pt idx="3">
                  <c:v>Friarage Hospital Site (47)</c:v>
                </c:pt>
                <c:pt idx="4">
                  <c:v>The James Cook University Hospital (203)</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1.4787763672407337</c:v>
                </c:pt>
                <c:pt idx="1">
                  <c:v>0</c:v>
                </c:pt>
                <c:pt idx="2">
                  <c:v>0</c:v>
                </c:pt>
                <c:pt idx="3">
                  <c:v>0.77907677616501125</c:v>
                </c:pt>
                <c:pt idx="4">
                  <c:v>1.5854602527363895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(150)</c:v>
                </c:pt>
                <c:pt idx="1">
                  <c:v>Ech - East Cleveland Hospital (-)</c:v>
                </c:pt>
                <c:pt idx="2">
                  <c:v>Redcar Primary Care Hospital (-)</c:v>
                </c:pt>
                <c:pt idx="3">
                  <c:v>Friarage Hospital Site (-)</c:v>
                </c:pt>
                <c:pt idx="4">
                  <c:v>The James Cook University Hospital (128)</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(150)</c:v>
                </c:pt>
                <c:pt idx="1">
                  <c:v>Ech - East Cleveland Hospital (-)</c:v>
                </c:pt>
                <c:pt idx="2">
                  <c:v>Redcar Primary Care Hospital (-)</c:v>
                </c:pt>
                <c:pt idx="3">
                  <c:v>Friarage Hospital Site (-)</c:v>
                </c:pt>
                <c:pt idx="4">
                  <c:v>The James Cook University Hospital (128)</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(150)</c:v>
                </c:pt>
                <c:pt idx="1">
                  <c:v>Ech - East Cleveland Hospital (-)</c:v>
                </c:pt>
                <c:pt idx="2">
                  <c:v>Redcar Primary Care Hospital (-)</c:v>
                </c:pt>
                <c:pt idx="3">
                  <c:v>Friarage Hospital Site (-)</c:v>
                </c:pt>
                <c:pt idx="4">
                  <c:v>The James Cook University Hospital (128)</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(150)</c:v>
                </c:pt>
                <c:pt idx="1">
                  <c:v>Ech - East Cleveland Hospital (-)</c:v>
                </c:pt>
                <c:pt idx="2">
                  <c:v>Redcar Primary Care Hospital (-)</c:v>
                </c:pt>
                <c:pt idx="3">
                  <c:v>Friarage Hospital Site (-)</c:v>
                </c:pt>
                <c:pt idx="4">
                  <c:v>The James Cook University Hospital (128)</c:v>
                </c:pt>
              </c:strCache>
            </c:strRef>
          </c:cat>
          <c:val>
            <c:numRef>
              <c:f>Sheet1!$G$2:$G$6</c:f>
              <c:numCache>
                <c:formatCode>0.0;;</c:formatCode>
                <c:ptCount val="5"/>
                <c:pt idx="0">
                  <c:v>8.6556993037739769</c:v>
                </c:pt>
                <c:pt idx="1">
                  <c:v>0</c:v>
                </c:pt>
                <c:pt idx="2">
                  <c:v>0</c:v>
                </c:pt>
                <c:pt idx="3">
                  <c:v>0</c:v>
                </c:pt>
                <c:pt idx="4">
                  <c:v>8.5187008397069377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(150)</c:v>
                </c:pt>
                <c:pt idx="1">
                  <c:v>Ech - East Cleveland Hospital (-)</c:v>
                </c:pt>
                <c:pt idx="2">
                  <c:v>Redcar Primary Care Hospital (-)</c:v>
                </c:pt>
                <c:pt idx="3">
                  <c:v>Friarage Hospital Site (-)</c:v>
                </c:pt>
                <c:pt idx="4">
                  <c:v>The James Cook University Hospital (128)</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(150)</c:v>
                </c:pt>
                <c:pt idx="1">
                  <c:v>Ech - East Cleveland Hospital (-)</c:v>
                </c:pt>
                <c:pt idx="2">
                  <c:v>Redcar Primary Care Hospital (-)</c:v>
                </c:pt>
                <c:pt idx="3">
                  <c:v>Friarage Hospital Site (-)</c:v>
                </c:pt>
                <c:pt idx="4">
                  <c:v>The James Cook University Hospital (128)</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(150)</c:v>
                </c:pt>
                <c:pt idx="1">
                  <c:v>Ech - East Cleveland Hospital (-)</c:v>
                </c:pt>
                <c:pt idx="2">
                  <c:v>Redcar Primary Care Hospital (-)</c:v>
                </c:pt>
                <c:pt idx="3">
                  <c:v>Friarage Hospital Site (-)</c:v>
                </c:pt>
                <c:pt idx="4">
                  <c:v>The James Cook University Hospital (128)</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1.3443006962260231</c:v>
                </c:pt>
                <c:pt idx="1">
                  <c:v>0</c:v>
                </c:pt>
                <c:pt idx="2">
                  <c:v>0</c:v>
                </c:pt>
                <c:pt idx="3">
                  <c:v>0</c:v>
                </c:pt>
                <c:pt idx="4">
                  <c:v>1.4812991602930623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(205)</c:v>
                </c:pt>
                <c:pt idx="1">
                  <c:v>Ech - East Cleveland Hospital (-)</c:v>
                </c:pt>
                <c:pt idx="2">
                  <c:v>Redcar Primary Care Hospital (-)</c:v>
                </c:pt>
                <c:pt idx="3">
                  <c:v>Friarage Hospital Site (34)</c:v>
                </c:pt>
                <c:pt idx="4">
                  <c:v>The James Cook University Hospital (171)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(205)</c:v>
                </c:pt>
                <c:pt idx="1">
                  <c:v>Ech - East Cleveland Hospital (-)</c:v>
                </c:pt>
                <c:pt idx="2">
                  <c:v>Redcar Primary Care Hospital (-)</c:v>
                </c:pt>
                <c:pt idx="3">
                  <c:v>Friarage Hospital Site (34)</c:v>
                </c:pt>
                <c:pt idx="4">
                  <c:v>The James Cook University Hospital (171)</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(205)</c:v>
                </c:pt>
                <c:pt idx="1">
                  <c:v>Ech - East Cleveland Hospital (-)</c:v>
                </c:pt>
                <c:pt idx="2">
                  <c:v>Redcar Primary Care Hospital (-)</c:v>
                </c:pt>
                <c:pt idx="3">
                  <c:v>Friarage Hospital Site (34)</c:v>
                </c:pt>
                <c:pt idx="4">
                  <c:v>The James Cook University Hospital (171)</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(205)</c:v>
                </c:pt>
                <c:pt idx="1">
                  <c:v>Ech - East Cleveland Hospital (-)</c:v>
                </c:pt>
                <c:pt idx="2">
                  <c:v>Redcar Primary Care Hospital (-)</c:v>
                </c:pt>
                <c:pt idx="3">
                  <c:v>Friarage Hospital Site (34)</c:v>
                </c:pt>
                <c:pt idx="4">
                  <c:v>The James Cook University Hospital (171)</c:v>
                </c:pt>
              </c:strCache>
            </c:strRef>
          </c:cat>
          <c:val>
            <c:numRef>
              <c:f>Sheet1!$G$2:$G$6</c:f>
              <c:numCache>
                <c:formatCode>0.0;;</c:formatCode>
                <c:ptCount val="5"/>
                <c:pt idx="0">
                  <c:v>0</c:v>
                </c:pt>
                <c:pt idx="1">
                  <c:v>0</c:v>
                </c:pt>
                <c:pt idx="2">
                  <c:v>0</c:v>
                </c:pt>
                <c:pt idx="3">
                  <c:v>7.5124754793775166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(205)</c:v>
                </c:pt>
                <c:pt idx="1">
                  <c:v>Ech - East Cleveland Hospital (-)</c:v>
                </c:pt>
                <c:pt idx="2">
                  <c:v>Redcar Primary Care Hospital (-)</c:v>
                </c:pt>
                <c:pt idx="3">
                  <c:v>Friarage Hospital Site (34)</c:v>
                </c:pt>
                <c:pt idx="4">
                  <c:v>The James Cook University Hospital (171)</c:v>
                </c:pt>
              </c:strCache>
            </c:strRef>
          </c:cat>
          <c:val>
            <c:numRef>
              <c:f>Sheet1!$H$2:$H$6</c:f>
              <c:numCache>
                <c:formatCode>0.0;;</c:formatCode>
                <c:ptCount val="5"/>
                <c:pt idx="0">
                  <c:v>7.3908818738430284</c:v>
                </c:pt>
                <c:pt idx="1">
                  <c:v>0</c:v>
                </c:pt>
                <c:pt idx="2">
                  <c:v>0</c:v>
                </c:pt>
                <c:pt idx="3">
                  <c:v>0</c:v>
                </c:pt>
                <c:pt idx="4">
                  <c:v>7.2990094411595594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(205)</c:v>
                </c:pt>
                <c:pt idx="1">
                  <c:v>Ech - East Cleveland Hospital (-)</c:v>
                </c:pt>
                <c:pt idx="2">
                  <c:v>Redcar Primary Care Hospital (-)</c:v>
                </c:pt>
                <c:pt idx="3">
                  <c:v>Friarage Hospital Site (34)</c:v>
                </c:pt>
                <c:pt idx="4">
                  <c:v>The James Cook University Hospital (171)</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(205)</c:v>
                </c:pt>
                <c:pt idx="1">
                  <c:v>Ech - East Cleveland Hospital (-)</c:v>
                </c:pt>
                <c:pt idx="2">
                  <c:v>Redcar Primary Care Hospital (-)</c:v>
                </c:pt>
                <c:pt idx="3">
                  <c:v>Friarage Hospital Site (34)</c:v>
                </c:pt>
                <c:pt idx="4">
                  <c:v>The James Cook University Hospital (171)</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2.6091181261569716</c:v>
                </c:pt>
                <c:pt idx="1">
                  <c:v>0</c:v>
                </c:pt>
                <c:pt idx="2">
                  <c:v>0</c:v>
                </c:pt>
                <c:pt idx="3">
                  <c:v>2.4875245206224834</c:v>
                </c:pt>
                <c:pt idx="4">
                  <c:v>2.7009905588404406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Ech - East Cleveland Hospital (-)</c:v>
                </c:pt>
                <c:pt idx="2">
                  <c:v>Redcar Primary Care Hospital (-)</c:v>
                </c:pt>
                <c:pt idx="3">
                  <c:v>Friarage Hospital Site (72)</c:v>
                </c:pt>
                <c:pt idx="4">
                  <c:v>The James Cook University Hospital (331)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Ech - East Cleveland Hospital (-)</c:v>
                </c:pt>
                <c:pt idx="2">
                  <c:v>Redcar Primary Care Hospital (-)</c:v>
                </c:pt>
                <c:pt idx="3">
                  <c:v>Friarage Hospital Site (72)</c:v>
                </c:pt>
                <c:pt idx="4">
                  <c:v>The James Cook University Hospital (331)</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Ech - East Cleveland Hospital (-)</c:v>
                </c:pt>
                <c:pt idx="2">
                  <c:v>Redcar Primary Care Hospital (-)</c:v>
                </c:pt>
                <c:pt idx="3">
                  <c:v>Friarage Hospital Site (72)</c:v>
                </c:pt>
                <c:pt idx="4">
                  <c:v>The James Cook University Hospital (331)</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Ech - East Cleveland Hospital (-)</c:v>
                </c:pt>
                <c:pt idx="2">
                  <c:v>Redcar Primary Care Hospital (-)</c:v>
                </c:pt>
                <c:pt idx="3">
                  <c:v>Friarage Hospital Site (72)</c:v>
                </c:pt>
                <c:pt idx="4">
                  <c:v>The James Cook University Hospital (331)</c:v>
                </c:pt>
              </c:strCache>
            </c:strRef>
          </c:cat>
          <c:val>
            <c:numRef>
              <c:f>Sheet1!$G$2:$G$6</c:f>
              <c:numCache>
                <c:formatCode>0.0;;</c:formatCode>
                <c:ptCount val="5"/>
                <c:pt idx="0">
                  <c:v>9.5246227283844718</c:v>
                </c:pt>
                <c:pt idx="1">
                  <c:v>0</c:v>
                </c:pt>
                <c:pt idx="2">
                  <c:v>0</c:v>
                </c:pt>
                <c:pt idx="3">
                  <c:v>0</c:v>
                </c:pt>
                <c:pt idx="4">
                  <c:v>9.4245333762879717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Ech - East Cleveland Hospital (-)</c:v>
                </c:pt>
                <c:pt idx="2">
                  <c:v>Redcar Primary Care Hospital (-)</c:v>
                </c:pt>
                <c:pt idx="3">
                  <c:v>Friarage Hospital Site (72)</c:v>
                </c:pt>
                <c:pt idx="4">
                  <c:v>The James Cook University Hospital (331)</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Ech - East Cleveland Hospital (-)</c:v>
                </c:pt>
                <c:pt idx="2">
                  <c:v>Redcar Primary Care Hospital (-)</c:v>
                </c:pt>
                <c:pt idx="3">
                  <c:v>Friarage Hospital Site (72)</c:v>
                </c:pt>
                <c:pt idx="4">
                  <c:v>The James Cook University Hospital (331)</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Ech - East Cleveland Hospital (-)</c:v>
                </c:pt>
                <c:pt idx="2">
                  <c:v>Redcar Primary Care Hospital (-)</c:v>
                </c:pt>
                <c:pt idx="3">
                  <c:v>Friarage Hospital Site (72)</c:v>
                </c:pt>
                <c:pt idx="4">
                  <c:v>The James Cook University Hospital (331)</c:v>
                </c:pt>
              </c:strCache>
            </c:strRef>
          </c:cat>
          <c:val>
            <c:numRef>
              <c:f>Sheet1!$J$2:$J$6</c:f>
              <c:numCache>
                <c:formatCode>0.0;;</c:formatCode>
                <c:ptCount val="5"/>
                <c:pt idx="0">
                  <c:v>0</c:v>
                </c:pt>
                <c:pt idx="1">
                  <c:v>0</c:v>
                </c:pt>
                <c:pt idx="2">
                  <c:v>0</c:v>
                </c:pt>
                <c:pt idx="3">
                  <c:v>10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0.47537727161552823</c:v>
                </c:pt>
                <c:pt idx="1">
                  <c:v>0</c:v>
                </c:pt>
                <c:pt idx="2">
                  <c:v>0</c:v>
                </c:pt>
                <c:pt idx="3">
                  <c:v>0</c:v>
                </c:pt>
                <c:pt idx="4">
                  <c:v>0.57546662371202828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Ech - East Cleveland Hospital (-)</c:v>
                </c:pt>
                <c:pt idx="2">
                  <c:v>Redcar Primary Care Hospital (-)</c:v>
                </c:pt>
                <c:pt idx="3">
                  <c:v>Friarage Hospital Site (67)</c:v>
                </c:pt>
                <c:pt idx="4">
                  <c:v>The James Cook University Hospital (322)</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Ech - East Cleveland Hospital (-)</c:v>
                </c:pt>
                <c:pt idx="2">
                  <c:v>Redcar Primary Care Hospital (-)</c:v>
                </c:pt>
                <c:pt idx="3">
                  <c:v>Friarage Hospital Site (67)</c:v>
                </c:pt>
                <c:pt idx="4">
                  <c:v>The James Cook University Hospital (322)</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Ech - East Cleveland Hospital (-)</c:v>
                </c:pt>
                <c:pt idx="2">
                  <c:v>Redcar Primary Care Hospital (-)</c:v>
                </c:pt>
                <c:pt idx="3">
                  <c:v>Friarage Hospital Site (67)</c:v>
                </c:pt>
                <c:pt idx="4">
                  <c:v>The James Cook University Hospital (322)</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Ech - East Cleveland Hospital (-)</c:v>
                </c:pt>
                <c:pt idx="2">
                  <c:v>Redcar Primary Care Hospital (-)</c:v>
                </c:pt>
                <c:pt idx="3">
                  <c:v>Friarage Hospital Site (67)</c:v>
                </c:pt>
                <c:pt idx="4">
                  <c:v>The James Cook University Hospital (322)</c:v>
                </c:pt>
              </c:strCache>
            </c:strRef>
          </c:cat>
          <c:val>
            <c:numRef>
              <c:f>Sheet1!$G$2:$G$6</c:f>
              <c:numCache>
                <c:formatCode>0.0;;</c:formatCode>
                <c:ptCount val="5"/>
                <c:pt idx="0">
                  <c:v>8.7290816439019565</c:v>
                </c:pt>
                <c:pt idx="1">
                  <c:v>0</c:v>
                </c:pt>
                <c:pt idx="2">
                  <c:v>0</c:v>
                </c:pt>
                <c:pt idx="3">
                  <c:v>8.0687827959221075</c:v>
                </c:pt>
                <c:pt idx="4">
                  <c:v>8.753851355991106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Ech - East Cleveland Hospital (-)</c:v>
                </c:pt>
                <c:pt idx="2">
                  <c:v>Redcar Primary Care Hospital (-)</c:v>
                </c:pt>
                <c:pt idx="3">
                  <c:v>Friarage Hospital Site (67)</c:v>
                </c:pt>
                <c:pt idx="4">
                  <c:v>The James Cook University Hospital (322)</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Ech - East Cleveland Hospital (-)</c:v>
                </c:pt>
                <c:pt idx="2">
                  <c:v>Redcar Primary Care Hospital (-)</c:v>
                </c:pt>
                <c:pt idx="3">
                  <c:v>Friarage Hospital Site (67)</c:v>
                </c:pt>
                <c:pt idx="4">
                  <c:v>The James Cook University Hospital (322)</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Ech - East Cleveland Hospital (-)</c:v>
                </c:pt>
                <c:pt idx="2">
                  <c:v>Redcar Primary Care Hospital (-)</c:v>
                </c:pt>
                <c:pt idx="3">
                  <c:v>Friarage Hospital Site (67)</c:v>
                </c:pt>
                <c:pt idx="4">
                  <c:v>The James Cook University Hospital (322)</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1.2709183560980435</c:v>
                </c:pt>
                <c:pt idx="1">
                  <c:v>0</c:v>
                </c:pt>
                <c:pt idx="2">
                  <c:v>0</c:v>
                </c:pt>
                <c:pt idx="3">
                  <c:v>1.9312172040778925</c:v>
                </c:pt>
                <c:pt idx="4">
                  <c:v>1.246148644008894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Ech - East Cleveland Hospital (-)</c:v>
                </c:pt>
                <c:pt idx="2">
                  <c:v>Redcar Primary Care Hospital (-)</c:v>
                </c:pt>
                <c:pt idx="3">
                  <c:v>Friarage Hospital Site (72)</c:v>
                </c:pt>
                <c:pt idx="4">
                  <c:v>The James Cook University Hospital (344)</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Ech - East Cleveland Hospital (-)</c:v>
                </c:pt>
                <c:pt idx="2">
                  <c:v>Redcar Primary Care Hospital (-)</c:v>
                </c:pt>
                <c:pt idx="3">
                  <c:v>Friarage Hospital Site (72)</c:v>
                </c:pt>
                <c:pt idx="4">
                  <c:v>The James Cook University Hospital (344)</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Ech - East Cleveland Hospital (-)</c:v>
                </c:pt>
                <c:pt idx="2">
                  <c:v>Redcar Primary Care Hospital (-)</c:v>
                </c:pt>
                <c:pt idx="3">
                  <c:v>Friarage Hospital Site (72)</c:v>
                </c:pt>
                <c:pt idx="4">
                  <c:v>The James Cook University Hospital (344)</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Ech - East Cleveland Hospital (-)</c:v>
                </c:pt>
                <c:pt idx="2">
                  <c:v>Redcar Primary Care Hospital (-)</c:v>
                </c:pt>
                <c:pt idx="3">
                  <c:v>Friarage Hospital Site (72)</c:v>
                </c:pt>
                <c:pt idx="4">
                  <c:v>The James Cook University Hospital (344)</c:v>
                </c:pt>
              </c:strCache>
            </c:strRef>
          </c:cat>
          <c:val>
            <c:numRef>
              <c:f>Sheet1!$G$2:$G$6</c:f>
              <c:numCache>
                <c:formatCode>0.0;;</c:formatCode>
                <c:ptCount val="5"/>
                <c:pt idx="0">
                  <c:v>9.1227493642706463</c:v>
                </c:pt>
                <c:pt idx="1">
                  <c:v>0</c:v>
                </c:pt>
                <c:pt idx="2">
                  <c:v>0</c:v>
                </c:pt>
                <c:pt idx="3">
                  <c:v>9.0097408029262454</c:v>
                </c:pt>
                <c:pt idx="4">
                  <c:v>9.1049171723935345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Ech - East Cleveland Hospital (-)</c:v>
                </c:pt>
                <c:pt idx="2">
                  <c:v>Redcar Primary Care Hospital (-)</c:v>
                </c:pt>
                <c:pt idx="3">
                  <c:v>Friarage Hospital Site (72)</c:v>
                </c:pt>
                <c:pt idx="4">
                  <c:v>The James Cook University Hospital (344)</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Ech - East Cleveland Hospital (-)</c:v>
                </c:pt>
                <c:pt idx="2">
                  <c:v>Redcar Primary Care Hospital (-)</c:v>
                </c:pt>
                <c:pt idx="3">
                  <c:v>Friarage Hospital Site (72)</c:v>
                </c:pt>
                <c:pt idx="4">
                  <c:v>The James Cook University Hospital (344)</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Ech - East Cleveland Hospital (-)</c:v>
                </c:pt>
                <c:pt idx="2">
                  <c:v>Redcar Primary Care Hospital (-)</c:v>
                </c:pt>
                <c:pt idx="3">
                  <c:v>Friarage Hospital Site (72)</c:v>
                </c:pt>
                <c:pt idx="4">
                  <c:v>The James Cook University Hospital (344)</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0.87725063572935369</c:v>
                </c:pt>
                <c:pt idx="1">
                  <c:v>0</c:v>
                </c:pt>
                <c:pt idx="2">
                  <c:v>0</c:v>
                </c:pt>
                <c:pt idx="3">
                  <c:v>0.99025919707375465</c:v>
                </c:pt>
                <c:pt idx="4">
                  <c:v>0.89508282760646551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(72)</c:v>
                </c:pt>
                <c:pt idx="4">
                  <c:v>The James Cook University Hospital (342)</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(72)</c:v>
                </c:pt>
                <c:pt idx="4">
                  <c:v>The James Cook University Hospital (342)</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(72)</c:v>
                </c:pt>
                <c:pt idx="4">
                  <c:v>The James Cook University Hospital (342)</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(72)</c:v>
                </c:pt>
                <c:pt idx="4">
                  <c:v>The James Cook University Hospital (342)</c:v>
                </c:pt>
              </c:strCache>
            </c:strRef>
          </c:cat>
          <c:val>
            <c:numRef>
              <c:f>Sheet1!$G$2:$G$6</c:f>
              <c:numCache>
                <c:formatCode>0.0;;</c:formatCode>
                <c:ptCount val="5"/>
                <c:pt idx="0">
                  <c:v>8.9168731111790365</c:v>
                </c:pt>
                <c:pt idx="1">
                  <c:v>0</c:v>
                </c:pt>
                <c:pt idx="2">
                  <c:v>0</c:v>
                </c:pt>
                <c:pt idx="3">
                  <c:v>8.1936859575172942</c:v>
                </c:pt>
                <c:pt idx="4">
                  <c:v>8.9016817657966438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(72)</c:v>
                </c:pt>
                <c:pt idx="4">
                  <c:v>The James Cook University Hospital (342)</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(72)</c:v>
                </c:pt>
                <c:pt idx="4">
                  <c:v>The James Cook University Hospital (342)</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(72)</c:v>
                </c:pt>
                <c:pt idx="4">
                  <c:v>The James Cook University Hospital (342)</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1.0831268888209635</c:v>
                </c:pt>
                <c:pt idx="1">
                  <c:v>0</c:v>
                </c:pt>
                <c:pt idx="2">
                  <c:v>0</c:v>
                </c:pt>
                <c:pt idx="3">
                  <c:v>1.8063140424827058</c:v>
                </c:pt>
                <c:pt idx="4">
                  <c:v>1.0983182342033562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(396)</c:v>
                </c:pt>
                <c:pt idx="1">
                  <c:v>Ech - East Cleveland Hospital (-)</c:v>
                </c:pt>
                <c:pt idx="2">
                  <c:v>Redcar Primary Care Hospital (-)</c:v>
                </c:pt>
                <c:pt idx="3">
                  <c:v>Friarage Hospital Site (69)</c:v>
                </c:pt>
                <c:pt idx="4">
                  <c:v>The James Cook University Hospital (326)</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(396)</c:v>
                </c:pt>
                <c:pt idx="1">
                  <c:v>Ech - East Cleveland Hospital (-)</c:v>
                </c:pt>
                <c:pt idx="2">
                  <c:v>Redcar Primary Care Hospital (-)</c:v>
                </c:pt>
                <c:pt idx="3">
                  <c:v>Friarage Hospital Site (69)</c:v>
                </c:pt>
                <c:pt idx="4">
                  <c:v>The James Cook University Hospital (326)</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(396)</c:v>
                </c:pt>
                <c:pt idx="1">
                  <c:v>Ech - East Cleveland Hospital (-)</c:v>
                </c:pt>
                <c:pt idx="2">
                  <c:v>Redcar Primary Care Hospital (-)</c:v>
                </c:pt>
                <c:pt idx="3">
                  <c:v>Friarage Hospital Site (69)</c:v>
                </c:pt>
                <c:pt idx="4">
                  <c:v>The James Cook University Hospital (326)</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(396)</c:v>
                </c:pt>
                <c:pt idx="1">
                  <c:v>Ech - East Cleveland Hospital (-)</c:v>
                </c:pt>
                <c:pt idx="2">
                  <c:v>Redcar Primary Care Hospital (-)</c:v>
                </c:pt>
                <c:pt idx="3">
                  <c:v>Friarage Hospital Site (69)</c:v>
                </c:pt>
                <c:pt idx="4">
                  <c:v>The James Cook University Hospital (326)</c:v>
                </c:pt>
              </c:strCache>
            </c:strRef>
          </c:cat>
          <c:val>
            <c:numRef>
              <c:f>Sheet1!$G$2:$G$6</c:f>
              <c:numCache>
                <c:formatCode>0.0;;</c:formatCode>
                <c:ptCount val="5"/>
                <c:pt idx="0">
                  <c:v>0</c:v>
                </c:pt>
                <c:pt idx="1">
                  <c:v>0</c:v>
                </c:pt>
                <c:pt idx="2">
                  <c:v>0</c:v>
                </c:pt>
                <c:pt idx="3">
                  <c:v>9.0603291943038187</c:v>
                </c:pt>
                <c:pt idx="4">
                  <c:v>8.9707478666668408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(396)</c:v>
                </c:pt>
                <c:pt idx="1">
                  <c:v>Ech - East Cleveland Hospital (-)</c:v>
                </c:pt>
                <c:pt idx="2">
                  <c:v>Redcar Primary Care Hospital (-)</c:v>
                </c:pt>
                <c:pt idx="3">
                  <c:v>Friarage Hospital Site (69)</c:v>
                </c:pt>
                <c:pt idx="4">
                  <c:v>The James Cook University Hospital (326)</c:v>
                </c:pt>
              </c:strCache>
            </c:strRef>
          </c:cat>
          <c:val>
            <c:numRef>
              <c:f>Sheet1!$H$2:$H$6</c:f>
              <c:numCache>
                <c:formatCode>0.0;;</c:formatCode>
                <c:ptCount val="5"/>
                <c:pt idx="0">
                  <c:v>9.0544310336969733</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(396)</c:v>
                </c:pt>
                <c:pt idx="1">
                  <c:v>Ech - East Cleveland Hospital (-)</c:v>
                </c:pt>
                <c:pt idx="2">
                  <c:v>Redcar Primary Care Hospital (-)</c:v>
                </c:pt>
                <c:pt idx="3">
                  <c:v>Friarage Hospital Site (69)</c:v>
                </c:pt>
                <c:pt idx="4">
                  <c:v>The James Cook University Hospital (326)</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(396)</c:v>
                </c:pt>
                <c:pt idx="1">
                  <c:v>Ech - East Cleveland Hospital (-)</c:v>
                </c:pt>
                <c:pt idx="2">
                  <c:v>Redcar Primary Care Hospital (-)</c:v>
                </c:pt>
                <c:pt idx="3">
                  <c:v>Friarage Hospital Site (69)</c:v>
                </c:pt>
                <c:pt idx="4">
                  <c:v>The James Cook University Hospital (326)</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0.94556896630302667</c:v>
                </c:pt>
                <c:pt idx="1">
                  <c:v>0</c:v>
                </c:pt>
                <c:pt idx="2">
                  <c:v>0</c:v>
                </c:pt>
                <c:pt idx="3">
                  <c:v>0.93967080569618133</c:v>
                </c:pt>
                <c:pt idx="4">
                  <c:v>1.0292521333331592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Ech - East Cleveland Hospital (-)</c:v>
                </c:pt>
                <c:pt idx="2">
                  <c:v>Redcar Primary Care Hospital (-)</c:v>
                </c:pt>
                <c:pt idx="3">
                  <c:v>Friarage Hospital Site (73)</c:v>
                </c:pt>
                <c:pt idx="4">
                  <c:v>The James Cook University Hospital (347)</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Ech - East Cleveland Hospital (-)</c:v>
                </c:pt>
                <c:pt idx="2">
                  <c:v>Redcar Primary Care Hospital (-)</c:v>
                </c:pt>
                <c:pt idx="3">
                  <c:v>Friarage Hospital Site (73)</c:v>
                </c:pt>
                <c:pt idx="4">
                  <c:v>The James Cook University Hospital (347)</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Ech - East Cleveland Hospital (-)</c:v>
                </c:pt>
                <c:pt idx="2">
                  <c:v>Redcar Primary Care Hospital (-)</c:v>
                </c:pt>
                <c:pt idx="3">
                  <c:v>Friarage Hospital Site (73)</c:v>
                </c:pt>
                <c:pt idx="4">
                  <c:v>The James Cook University Hospital (347)</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Ech - East Cleveland Hospital (-)</c:v>
                </c:pt>
                <c:pt idx="2">
                  <c:v>Redcar Primary Care Hospital (-)</c:v>
                </c:pt>
                <c:pt idx="3">
                  <c:v>Friarage Hospital Site (73)</c:v>
                </c:pt>
                <c:pt idx="4">
                  <c:v>The James Cook University Hospital (347)</c:v>
                </c:pt>
              </c:strCache>
            </c:strRef>
          </c:cat>
          <c:val>
            <c:numRef>
              <c:f>Sheet1!$G$2:$G$6</c:f>
              <c:numCache>
                <c:formatCode>0.0;;</c:formatCode>
                <c:ptCount val="5"/>
                <c:pt idx="0">
                  <c:v>9.0673945608232263</c:v>
                </c:pt>
                <c:pt idx="1">
                  <c:v>0</c:v>
                </c:pt>
                <c:pt idx="2">
                  <c:v>0</c:v>
                </c:pt>
                <c:pt idx="3">
                  <c:v>9.289552614734216</c:v>
                </c:pt>
                <c:pt idx="4">
                  <c:v>8.9807388578334493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Ech - East Cleveland Hospital (-)</c:v>
                </c:pt>
                <c:pt idx="2">
                  <c:v>Redcar Primary Care Hospital (-)</c:v>
                </c:pt>
                <c:pt idx="3">
                  <c:v>Friarage Hospital Site (73)</c:v>
                </c:pt>
                <c:pt idx="4">
                  <c:v>The James Cook University Hospital (347)</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Ech - East Cleveland Hospital (-)</c:v>
                </c:pt>
                <c:pt idx="2">
                  <c:v>Redcar Primary Care Hospital (-)</c:v>
                </c:pt>
                <c:pt idx="3">
                  <c:v>Friarage Hospital Site (73)</c:v>
                </c:pt>
                <c:pt idx="4">
                  <c:v>The James Cook University Hospital (347)</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Ech - East Cleveland Hospital (-)</c:v>
                </c:pt>
                <c:pt idx="2">
                  <c:v>Redcar Primary Care Hospital (-)</c:v>
                </c:pt>
                <c:pt idx="3">
                  <c:v>Friarage Hospital Site (73)</c:v>
                </c:pt>
                <c:pt idx="4">
                  <c:v>The James Cook University Hospital (347)</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0.93260543917677374</c:v>
                </c:pt>
                <c:pt idx="1">
                  <c:v>0</c:v>
                </c:pt>
                <c:pt idx="2">
                  <c:v>0</c:v>
                </c:pt>
                <c:pt idx="3">
                  <c:v>0.71044738526578399</c:v>
                </c:pt>
                <c:pt idx="4">
                  <c:v>1.0192611421665507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Ech - East Cleveland Hospital (-)</c:v>
                </c:pt>
                <c:pt idx="2">
                  <c:v>Redcar Primary Care Hospital (-)</c:v>
                </c:pt>
                <c:pt idx="3">
                  <c:v>Friarage Hospital Site (73)</c:v>
                </c:pt>
                <c:pt idx="4">
                  <c:v>The James Cook University Hospital (343)</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Ech - East Cleveland Hospital (-)</c:v>
                </c:pt>
                <c:pt idx="2">
                  <c:v>Redcar Primary Care Hospital (-)</c:v>
                </c:pt>
                <c:pt idx="3">
                  <c:v>Friarage Hospital Site (73)</c:v>
                </c:pt>
                <c:pt idx="4">
                  <c:v>The James Cook University Hospital (343)</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Ech - East Cleveland Hospital (-)</c:v>
                </c:pt>
                <c:pt idx="2">
                  <c:v>Redcar Primary Care Hospital (-)</c:v>
                </c:pt>
                <c:pt idx="3">
                  <c:v>Friarage Hospital Site (73)</c:v>
                </c:pt>
                <c:pt idx="4">
                  <c:v>The James Cook University Hospital (343)</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Ech - East Cleveland Hospital (-)</c:v>
                </c:pt>
                <c:pt idx="2">
                  <c:v>Redcar Primary Care Hospital (-)</c:v>
                </c:pt>
                <c:pt idx="3">
                  <c:v>Friarage Hospital Site (73)</c:v>
                </c:pt>
                <c:pt idx="4">
                  <c:v>The James Cook University Hospital (343)</c:v>
                </c:pt>
              </c:strCache>
            </c:strRef>
          </c:cat>
          <c:val>
            <c:numRef>
              <c:f>Sheet1!$G$2:$G$6</c:f>
              <c:numCache>
                <c:formatCode>0.0;;</c:formatCode>
                <c:ptCount val="5"/>
                <c:pt idx="0">
                  <c:v>8.9803796683587631</c:v>
                </c:pt>
                <c:pt idx="1">
                  <c:v>0</c:v>
                </c:pt>
                <c:pt idx="2">
                  <c:v>0</c:v>
                </c:pt>
                <c:pt idx="3">
                  <c:v>8.6966167782346453</c:v>
                </c:pt>
                <c:pt idx="4">
                  <c:v>8.9415206955314321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Ech - East Cleveland Hospital (-)</c:v>
                </c:pt>
                <c:pt idx="2">
                  <c:v>Redcar Primary Care Hospital (-)</c:v>
                </c:pt>
                <c:pt idx="3">
                  <c:v>Friarage Hospital Site (73)</c:v>
                </c:pt>
                <c:pt idx="4">
                  <c:v>The James Cook University Hospital (343)</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Ech - East Cleveland Hospital (-)</c:v>
                </c:pt>
                <c:pt idx="2">
                  <c:v>Redcar Primary Care Hospital (-)</c:v>
                </c:pt>
                <c:pt idx="3">
                  <c:v>Friarage Hospital Site (73)</c:v>
                </c:pt>
                <c:pt idx="4">
                  <c:v>The James Cook University Hospital (343)</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Ech - East Cleveland Hospital (-)</c:v>
                </c:pt>
                <c:pt idx="2">
                  <c:v>Redcar Primary Care Hospital (-)</c:v>
                </c:pt>
                <c:pt idx="3">
                  <c:v>Friarage Hospital Site (73)</c:v>
                </c:pt>
                <c:pt idx="4">
                  <c:v>The James Cook University Hospital (343)</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1.0196203316412369</c:v>
                </c:pt>
                <c:pt idx="1">
                  <c:v>0</c:v>
                </c:pt>
                <c:pt idx="2">
                  <c:v>0</c:v>
                </c:pt>
                <c:pt idx="3">
                  <c:v>1.3033832217653547</c:v>
                </c:pt>
                <c:pt idx="4">
                  <c:v>1.0584793044685679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(73)</c:v>
                </c:pt>
                <c:pt idx="4">
                  <c:v>The James Cook University Hospital (341)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(73)</c:v>
                </c:pt>
                <c:pt idx="4">
                  <c:v>The James Cook University Hospital (341)</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(73)</c:v>
                </c:pt>
                <c:pt idx="4">
                  <c:v>The James Cook University Hospital (341)</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(73)</c:v>
                </c:pt>
                <c:pt idx="4">
                  <c:v>The James Cook University Hospital (341)</c:v>
                </c:pt>
              </c:strCache>
            </c:strRef>
          </c:cat>
          <c:val>
            <c:numRef>
              <c:f>Sheet1!$G$2:$G$6</c:f>
              <c:numCache>
                <c:formatCode>0.0;;</c:formatCode>
                <c:ptCount val="5"/>
                <c:pt idx="0">
                  <c:v>8.1483077932664933</c:v>
                </c:pt>
                <c:pt idx="1">
                  <c:v>0</c:v>
                </c:pt>
                <c:pt idx="2">
                  <c:v>0</c:v>
                </c:pt>
                <c:pt idx="3">
                  <c:v>8.2095524902598829</c:v>
                </c:pt>
                <c:pt idx="4">
                  <c:v>8.0460281648248042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(73)</c:v>
                </c:pt>
                <c:pt idx="4">
                  <c:v>The James Cook University Hospital (341)</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(73)</c:v>
                </c:pt>
                <c:pt idx="4">
                  <c:v>The James Cook University Hospital (341)</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(73)</c:v>
                </c:pt>
                <c:pt idx="4">
                  <c:v>The James Cook University Hospital (341)</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1.8516922067335067</c:v>
                </c:pt>
                <c:pt idx="1">
                  <c:v>0</c:v>
                </c:pt>
                <c:pt idx="2">
                  <c:v>0</c:v>
                </c:pt>
                <c:pt idx="3">
                  <c:v>1.7904475097401171</c:v>
                </c:pt>
                <c:pt idx="4">
                  <c:v>1.9539718351751958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Ech - East Cleveland Hospital (-)</c:v>
                </c:pt>
                <c:pt idx="2">
                  <c:v>Redcar Primary Care Hospital (-)</c:v>
                </c:pt>
                <c:pt idx="3">
                  <c:v>Friarage Hospital Site (66)</c:v>
                </c:pt>
                <c:pt idx="4">
                  <c:v>The James Cook University Hospital (315)</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Ech - East Cleveland Hospital (-)</c:v>
                </c:pt>
                <c:pt idx="2">
                  <c:v>Redcar Primary Care Hospital (-)</c:v>
                </c:pt>
                <c:pt idx="3">
                  <c:v>Friarage Hospital Site (66)</c:v>
                </c:pt>
                <c:pt idx="4">
                  <c:v>The James Cook University Hospital (315)</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Ech - East Cleveland Hospital (-)</c:v>
                </c:pt>
                <c:pt idx="2">
                  <c:v>Redcar Primary Care Hospital (-)</c:v>
                </c:pt>
                <c:pt idx="3">
                  <c:v>Friarage Hospital Site (66)</c:v>
                </c:pt>
                <c:pt idx="4">
                  <c:v>The James Cook University Hospital (315)</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Ech - East Cleveland Hospital (-)</c:v>
                </c:pt>
                <c:pt idx="2">
                  <c:v>Redcar Primary Care Hospital (-)</c:v>
                </c:pt>
                <c:pt idx="3">
                  <c:v>Friarage Hospital Site (66)</c:v>
                </c:pt>
                <c:pt idx="4">
                  <c:v>The James Cook University Hospital (315)</c:v>
                </c:pt>
              </c:strCache>
            </c:strRef>
          </c:cat>
          <c:val>
            <c:numRef>
              <c:f>Sheet1!$G$2:$G$6</c:f>
              <c:numCache>
                <c:formatCode>0.0;;</c:formatCode>
                <c:ptCount val="5"/>
                <c:pt idx="0">
                  <c:v>7.7899122557563949</c:v>
                </c:pt>
                <c:pt idx="1">
                  <c:v>0</c:v>
                </c:pt>
                <c:pt idx="2">
                  <c:v>0</c:v>
                </c:pt>
                <c:pt idx="3">
                  <c:v>7.7856373935323324</c:v>
                </c:pt>
                <c:pt idx="4">
                  <c:v>7.7758073290760148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Ech - East Cleveland Hospital (-)</c:v>
                </c:pt>
                <c:pt idx="2">
                  <c:v>Redcar Primary Care Hospital (-)</c:v>
                </c:pt>
                <c:pt idx="3">
                  <c:v>Friarage Hospital Site (66)</c:v>
                </c:pt>
                <c:pt idx="4">
                  <c:v>The James Cook University Hospital (315)</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Ech - East Cleveland Hospital (-)</c:v>
                </c:pt>
                <c:pt idx="2">
                  <c:v>Redcar Primary Care Hospital (-)</c:v>
                </c:pt>
                <c:pt idx="3">
                  <c:v>Friarage Hospital Site (66)</c:v>
                </c:pt>
                <c:pt idx="4">
                  <c:v>The James Cook University Hospital (315)</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Ech - East Cleveland Hospital (-)</c:v>
                </c:pt>
                <c:pt idx="2">
                  <c:v>Redcar Primary Care Hospital (-)</c:v>
                </c:pt>
                <c:pt idx="3">
                  <c:v>Friarage Hospital Site (66)</c:v>
                </c:pt>
                <c:pt idx="4">
                  <c:v>The James Cook University Hospital (315)</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2.2100877442436051</c:v>
                </c:pt>
                <c:pt idx="1">
                  <c:v>0</c:v>
                </c:pt>
                <c:pt idx="2">
                  <c:v>0</c:v>
                </c:pt>
                <c:pt idx="3">
                  <c:v>2.2143626064676676</c:v>
                </c:pt>
                <c:pt idx="4">
                  <c:v>2.2241926709239852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Ech - East Cleveland Hospital (-)</c:v>
                </c:pt>
                <c:pt idx="2">
                  <c:v>Redcar Primary Care Hospital (-)</c:v>
                </c:pt>
                <c:pt idx="3">
                  <c:v>Friarage Hospital Site (71)</c:v>
                </c:pt>
                <c:pt idx="4">
                  <c:v>The James Cook University Hospital (332)</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Ech - East Cleveland Hospital (-)</c:v>
                </c:pt>
                <c:pt idx="2">
                  <c:v>Redcar Primary Care Hospital (-)</c:v>
                </c:pt>
                <c:pt idx="3">
                  <c:v>Friarage Hospital Site (71)</c:v>
                </c:pt>
                <c:pt idx="4">
                  <c:v>The James Cook University Hospital (332)</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Ech - East Cleveland Hospital (-)</c:v>
                </c:pt>
                <c:pt idx="2">
                  <c:v>Redcar Primary Care Hospital (-)</c:v>
                </c:pt>
                <c:pt idx="3">
                  <c:v>Friarage Hospital Site (71)</c:v>
                </c:pt>
                <c:pt idx="4">
                  <c:v>The James Cook University Hospital (332)</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Ech - East Cleveland Hospital (-)</c:v>
                </c:pt>
                <c:pt idx="2">
                  <c:v>Redcar Primary Care Hospital (-)</c:v>
                </c:pt>
                <c:pt idx="3">
                  <c:v>Friarage Hospital Site (71)</c:v>
                </c:pt>
                <c:pt idx="4">
                  <c:v>The James Cook University Hospital (332)</c:v>
                </c:pt>
              </c:strCache>
            </c:strRef>
          </c:cat>
          <c:val>
            <c:numRef>
              <c:f>Sheet1!$G$2:$G$6</c:f>
              <c:numCache>
                <c:formatCode>0.0;;</c:formatCode>
                <c:ptCount val="5"/>
                <c:pt idx="0">
                  <c:v>7.4095100931343589</c:v>
                </c:pt>
                <c:pt idx="1">
                  <c:v>0</c:v>
                </c:pt>
                <c:pt idx="2">
                  <c:v>0</c:v>
                </c:pt>
                <c:pt idx="3">
                  <c:v>7.5417549884748389</c:v>
                </c:pt>
                <c:pt idx="4">
                  <c:v>7.3098549199092302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Ech - East Cleveland Hospital (-)</c:v>
                </c:pt>
                <c:pt idx="2">
                  <c:v>Redcar Primary Care Hospital (-)</c:v>
                </c:pt>
                <c:pt idx="3">
                  <c:v>Friarage Hospital Site (71)</c:v>
                </c:pt>
                <c:pt idx="4">
                  <c:v>The James Cook University Hospital (332)</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Ech - East Cleveland Hospital (-)</c:v>
                </c:pt>
                <c:pt idx="2">
                  <c:v>Redcar Primary Care Hospital (-)</c:v>
                </c:pt>
                <c:pt idx="3">
                  <c:v>Friarage Hospital Site (71)</c:v>
                </c:pt>
                <c:pt idx="4">
                  <c:v>The James Cook University Hospital (332)</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Ech - East Cleveland Hospital (-)</c:v>
                </c:pt>
                <c:pt idx="2">
                  <c:v>Redcar Primary Care Hospital (-)</c:v>
                </c:pt>
                <c:pt idx="3">
                  <c:v>Friarage Hospital Site (71)</c:v>
                </c:pt>
                <c:pt idx="4">
                  <c:v>The James Cook University Hospital (332)</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2.5904899068656411</c:v>
                </c:pt>
                <c:pt idx="1">
                  <c:v>0</c:v>
                </c:pt>
                <c:pt idx="2">
                  <c:v>0</c:v>
                </c:pt>
                <c:pt idx="3">
                  <c:v>2.4582450115251611</c:v>
                </c:pt>
                <c:pt idx="4">
                  <c:v>2.6901450800907698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Ech - East Cleveland Hospital (-)</c:v>
                </c:pt>
                <c:pt idx="2">
                  <c:v>Redcar Primary Care Hospital (-)</c:v>
                </c:pt>
                <c:pt idx="3">
                  <c:v>Friarage Hospital Site (70)</c:v>
                </c:pt>
                <c:pt idx="4">
                  <c:v>The James Cook University Hospital (333)</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Ech - East Cleveland Hospital (-)</c:v>
                </c:pt>
                <c:pt idx="2">
                  <c:v>Redcar Primary Care Hospital (-)</c:v>
                </c:pt>
                <c:pt idx="3">
                  <c:v>Friarage Hospital Site (70)</c:v>
                </c:pt>
                <c:pt idx="4">
                  <c:v>The James Cook University Hospital (333)</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Ech - East Cleveland Hospital (-)</c:v>
                </c:pt>
                <c:pt idx="2">
                  <c:v>Redcar Primary Care Hospital (-)</c:v>
                </c:pt>
                <c:pt idx="3">
                  <c:v>Friarage Hospital Site (70)</c:v>
                </c:pt>
                <c:pt idx="4">
                  <c:v>The James Cook University Hospital (333)</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Ech - East Cleveland Hospital (-)</c:v>
                </c:pt>
                <c:pt idx="2">
                  <c:v>Redcar Primary Care Hospital (-)</c:v>
                </c:pt>
                <c:pt idx="3">
                  <c:v>Friarage Hospital Site (70)</c:v>
                </c:pt>
                <c:pt idx="4">
                  <c:v>The James Cook University Hospital (333)</c:v>
                </c:pt>
              </c:strCache>
            </c:strRef>
          </c:cat>
          <c:val>
            <c:numRef>
              <c:f>Sheet1!$G$2:$G$6</c:f>
              <c:numCache>
                <c:formatCode>0.0;;</c:formatCode>
                <c:ptCount val="5"/>
                <c:pt idx="0">
                  <c:v>9.0767715669924822</c:v>
                </c:pt>
                <c:pt idx="1">
                  <c:v>0</c:v>
                </c:pt>
                <c:pt idx="2">
                  <c:v>0</c:v>
                </c:pt>
                <c:pt idx="3">
                  <c:v>8.5116784760465407</c:v>
                </c:pt>
                <c:pt idx="4">
                  <c:v>9.1464182007770578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Ech - East Cleveland Hospital (-)</c:v>
                </c:pt>
                <c:pt idx="2">
                  <c:v>Redcar Primary Care Hospital (-)</c:v>
                </c:pt>
                <c:pt idx="3">
                  <c:v>Friarage Hospital Site (70)</c:v>
                </c:pt>
                <c:pt idx="4">
                  <c:v>The James Cook University Hospital (333)</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Ech - East Cleveland Hospital (-)</c:v>
                </c:pt>
                <c:pt idx="2">
                  <c:v>Redcar Primary Care Hospital (-)</c:v>
                </c:pt>
                <c:pt idx="3">
                  <c:v>Friarage Hospital Site (70)</c:v>
                </c:pt>
                <c:pt idx="4">
                  <c:v>The James Cook University Hospital (333)</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(404)</c:v>
                </c:pt>
                <c:pt idx="1">
                  <c:v>Ech - East Cleveland Hospital (-)</c:v>
                </c:pt>
                <c:pt idx="2">
                  <c:v>Redcar Primary Care Hospital (-)</c:v>
                </c:pt>
                <c:pt idx="3">
                  <c:v>Friarage Hospital Site (70)</c:v>
                </c:pt>
                <c:pt idx="4">
                  <c:v>The James Cook University Hospital (333)</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0.92322843300751778</c:v>
                </c:pt>
                <c:pt idx="1">
                  <c:v>0</c:v>
                </c:pt>
                <c:pt idx="2">
                  <c:v>0</c:v>
                </c:pt>
                <c:pt idx="3">
                  <c:v>1.4883215239534593</c:v>
                </c:pt>
                <c:pt idx="4">
                  <c:v>0.85358179922294219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(336)</c:v>
                </c:pt>
                <c:pt idx="1">
                  <c:v>Ech - East Cleveland Hospital (-)</c:v>
                </c:pt>
                <c:pt idx="2">
                  <c:v>Redcar Primary Care Hospital (-)</c:v>
                </c:pt>
                <c:pt idx="3">
                  <c:v>Friarage Hospital Site (55)</c:v>
                </c:pt>
                <c:pt idx="4">
                  <c:v>The James Cook University Hospital (280)</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(336)</c:v>
                </c:pt>
                <c:pt idx="1">
                  <c:v>Ech - East Cleveland Hospital (-)</c:v>
                </c:pt>
                <c:pt idx="2">
                  <c:v>Redcar Primary Care Hospital (-)</c:v>
                </c:pt>
                <c:pt idx="3">
                  <c:v>Friarage Hospital Site (55)</c:v>
                </c:pt>
                <c:pt idx="4">
                  <c:v>The James Cook University Hospital (280)</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(336)</c:v>
                </c:pt>
                <c:pt idx="1">
                  <c:v>Ech - East Cleveland Hospital (-)</c:v>
                </c:pt>
                <c:pt idx="2">
                  <c:v>Redcar Primary Care Hospital (-)</c:v>
                </c:pt>
                <c:pt idx="3">
                  <c:v>Friarage Hospital Site (55)</c:v>
                </c:pt>
                <c:pt idx="4">
                  <c:v>The James Cook University Hospital (280)</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(336)</c:v>
                </c:pt>
                <c:pt idx="1">
                  <c:v>Ech - East Cleveland Hospital (-)</c:v>
                </c:pt>
                <c:pt idx="2">
                  <c:v>Redcar Primary Care Hospital (-)</c:v>
                </c:pt>
                <c:pt idx="3">
                  <c:v>Friarage Hospital Site (55)</c:v>
                </c:pt>
                <c:pt idx="4">
                  <c:v>The James Cook University Hospital (280)</c:v>
                </c:pt>
              </c:strCache>
            </c:strRef>
          </c:cat>
          <c:val>
            <c:numRef>
              <c:f>Sheet1!$G$2:$G$6</c:f>
              <c:numCache>
                <c:formatCode>0.0;;</c:formatCode>
                <c:ptCount val="5"/>
                <c:pt idx="0">
                  <c:v>8.0164919773349688</c:v>
                </c:pt>
                <c:pt idx="1">
                  <c:v>0</c:v>
                </c:pt>
                <c:pt idx="2">
                  <c:v>0</c:v>
                </c:pt>
                <c:pt idx="3">
                  <c:v>8.1415780446196777</c:v>
                </c:pt>
                <c:pt idx="4">
                  <c:v>7.9296201566014908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(336)</c:v>
                </c:pt>
                <c:pt idx="1">
                  <c:v>Ech - East Cleveland Hospital (-)</c:v>
                </c:pt>
                <c:pt idx="2">
                  <c:v>Redcar Primary Care Hospital (-)</c:v>
                </c:pt>
                <c:pt idx="3">
                  <c:v>Friarage Hospital Site (55)</c:v>
                </c:pt>
                <c:pt idx="4">
                  <c:v>The James Cook University Hospital (280)</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(336)</c:v>
                </c:pt>
                <c:pt idx="1">
                  <c:v>Ech - East Cleveland Hospital (-)</c:v>
                </c:pt>
                <c:pt idx="2">
                  <c:v>Redcar Primary Care Hospital (-)</c:v>
                </c:pt>
                <c:pt idx="3">
                  <c:v>Friarage Hospital Site (55)</c:v>
                </c:pt>
                <c:pt idx="4">
                  <c:v>The James Cook University Hospital (280)</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(336)</c:v>
                </c:pt>
                <c:pt idx="1">
                  <c:v>Ech - East Cleveland Hospital (-)</c:v>
                </c:pt>
                <c:pt idx="2">
                  <c:v>Redcar Primary Care Hospital (-)</c:v>
                </c:pt>
                <c:pt idx="3">
                  <c:v>Friarage Hospital Site (55)</c:v>
                </c:pt>
                <c:pt idx="4">
                  <c:v>The James Cook University Hospital (280)</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1.9835080226650312</c:v>
                </c:pt>
                <c:pt idx="1">
                  <c:v>0</c:v>
                </c:pt>
                <c:pt idx="2">
                  <c:v>0</c:v>
                </c:pt>
                <c:pt idx="3">
                  <c:v>1.8584219553803223</c:v>
                </c:pt>
                <c:pt idx="4">
                  <c:v>2.0703798433985092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Ech - East Cleveland Hospital (-)</c:v>
                </c:pt>
                <c:pt idx="2">
                  <c:v>Redcar Primary Care Hospital (-)</c:v>
                </c:pt>
                <c:pt idx="3">
                  <c:v>Friarage Hospital Site (73)</c:v>
                </c:pt>
                <c:pt idx="4">
                  <c:v>The James Cook University Hospital (330)</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Ech - East Cleveland Hospital (-)</c:v>
                </c:pt>
                <c:pt idx="2">
                  <c:v>Redcar Primary Care Hospital (-)</c:v>
                </c:pt>
                <c:pt idx="3">
                  <c:v>Friarage Hospital Site (73)</c:v>
                </c:pt>
                <c:pt idx="4">
                  <c:v>The James Cook University Hospital (330)</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Ech - East Cleveland Hospital (-)</c:v>
                </c:pt>
                <c:pt idx="2">
                  <c:v>Redcar Primary Care Hospital (-)</c:v>
                </c:pt>
                <c:pt idx="3">
                  <c:v>Friarage Hospital Site (73)</c:v>
                </c:pt>
                <c:pt idx="4">
                  <c:v>The James Cook University Hospital (330)</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Ech - East Cleveland Hospital (-)</c:v>
                </c:pt>
                <c:pt idx="2">
                  <c:v>Redcar Primary Care Hospital (-)</c:v>
                </c:pt>
                <c:pt idx="3">
                  <c:v>Friarage Hospital Site (73)</c:v>
                </c:pt>
                <c:pt idx="4">
                  <c:v>The James Cook University Hospital (330)</c:v>
                </c:pt>
              </c:strCache>
            </c:strRef>
          </c:cat>
          <c:val>
            <c:numRef>
              <c:f>Sheet1!$G$2:$G$6</c:f>
              <c:numCache>
                <c:formatCode>0.0;;</c:formatCode>
                <c:ptCount val="5"/>
                <c:pt idx="0">
                  <c:v>9.6280497971348336</c:v>
                </c:pt>
                <c:pt idx="1">
                  <c:v>0</c:v>
                </c:pt>
                <c:pt idx="2">
                  <c:v>0</c:v>
                </c:pt>
                <c:pt idx="3">
                  <c:v>0</c:v>
                </c:pt>
                <c:pt idx="4">
                  <c:v>9.6138782321194451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Ech - East Cleveland Hospital (-)</c:v>
                </c:pt>
                <c:pt idx="2">
                  <c:v>Redcar Primary Care Hospital (-)</c:v>
                </c:pt>
                <c:pt idx="3">
                  <c:v>Friarage Hospital Site (73)</c:v>
                </c:pt>
                <c:pt idx="4">
                  <c:v>The James Cook University Hospital (330)</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Ech - East Cleveland Hospital (-)</c:v>
                </c:pt>
                <c:pt idx="2">
                  <c:v>Redcar Primary Care Hospital (-)</c:v>
                </c:pt>
                <c:pt idx="3">
                  <c:v>Friarage Hospital Site (73)</c:v>
                </c:pt>
                <c:pt idx="4">
                  <c:v>The James Cook University Hospital (330)</c:v>
                </c:pt>
              </c:strCache>
            </c:strRef>
          </c:cat>
          <c:val>
            <c:numRef>
              <c:f>Sheet1!$I$2:$I$6</c:f>
              <c:numCache>
                <c:formatCode>0.0;;</c:formatCode>
                <c:ptCount val="5"/>
                <c:pt idx="0">
                  <c:v>0</c:v>
                </c:pt>
                <c:pt idx="1">
                  <c:v>0</c:v>
                </c:pt>
                <c:pt idx="2">
                  <c:v>0</c:v>
                </c:pt>
                <c:pt idx="3">
                  <c:v>9.8014627337052733</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(405)</c:v>
                </c:pt>
                <c:pt idx="1">
                  <c:v>Ech - East Cleveland Hospital (-)</c:v>
                </c:pt>
                <c:pt idx="2">
                  <c:v>Redcar Primary Care Hospital (-)</c:v>
                </c:pt>
                <c:pt idx="3">
                  <c:v>Friarage Hospital Site (73)</c:v>
                </c:pt>
                <c:pt idx="4">
                  <c:v>The James Cook University Hospital (330)</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0.37195020286516645</c:v>
                </c:pt>
                <c:pt idx="1">
                  <c:v>0</c:v>
                </c:pt>
                <c:pt idx="2">
                  <c:v>0</c:v>
                </c:pt>
                <c:pt idx="3">
                  <c:v>0.19853726629472668</c:v>
                </c:pt>
                <c:pt idx="4">
                  <c:v>0.38612176788055486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(358)</c:v>
                </c:pt>
                <c:pt idx="1">
                  <c:v>Ech - East Cleveland Hospital (-)</c:v>
                </c:pt>
                <c:pt idx="2">
                  <c:v>Redcar Primary Care Hospital (-)</c:v>
                </c:pt>
                <c:pt idx="3">
                  <c:v>Friarage Hospital Site (65)</c:v>
                </c:pt>
                <c:pt idx="4">
                  <c:v>The James Cook University Hospital (292)</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(358)</c:v>
                </c:pt>
                <c:pt idx="1">
                  <c:v>Ech - East Cleveland Hospital (-)</c:v>
                </c:pt>
                <c:pt idx="2">
                  <c:v>Redcar Primary Care Hospital (-)</c:v>
                </c:pt>
                <c:pt idx="3">
                  <c:v>Friarage Hospital Site (65)</c:v>
                </c:pt>
                <c:pt idx="4">
                  <c:v>The James Cook University Hospital (292)</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(358)</c:v>
                </c:pt>
                <c:pt idx="1">
                  <c:v>Ech - East Cleveland Hospital (-)</c:v>
                </c:pt>
                <c:pt idx="2">
                  <c:v>Redcar Primary Care Hospital (-)</c:v>
                </c:pt>
                <c:pt idx="3">
                  <c:v>Friarage Hospital Site (65)</c:v>
                </c:pt>
                <c:pt idx="4">
                  <c:v>The James Cook University Hospital (292)</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(358)</c:v>
                </c:pt>
                <c:pt idx="1">
                  <c:v>Ech - East Cleveland Hospital (-)</c:v>
                </c:pt>
                <c:pt idx="2">
                  <c:v>Redcar Primary Care Hospital (-)</c:v>
                </c:pt>
                <c:pt idx="3">
                  <c:v>Friarage Hospital Site (65)</c:v>
                </c:pt>
                <c:pt idx="4">
                  <c:v>The James Cook University Hospital (292)</c:v>
                </c:pt>
              </c:strCache>
            </c:strRef>
          </c:cat>
          <c:val>
            <c:numRef>
              <c:f>Sheet1!$G$2:$G$6</c:f>
              <c:numCache>
                <c:formatCode>0.0;;</c:formatCode>
                <c:ptCount val="5"/>
                <c:pt idx="0">
                  <c:v>8.8849275791510092</c:v>
                </c:pt>
                <c:pt idx="1">
                  <c:v>0</c:v>
                </c:pt>
                <c:pt idx="2">
                  <c:v>0</c:v>
                </c:pt>
                <c:pt idx="3">
                  <c:v>8.9553418951777015</c:v>
                </c:pt>
                <c:pt idx="4">
                  <c:v>8.781593999635712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(358)</c:v>
                </c:pt>
                <c:pt idx="1">
                  <c:v>Ech - East Cleveland Hospital (-)</c:v>
                </c:pt>
                <c:pt idx="2">
                  <c:v>Redcar Primary Care Hospital (-)</c:v>
                </c:pt>
                <c:pt idx="3">
                  <c:v>Friarage Hospital Site (65)</c:v>
                </c:pt>
                <c:pt idx="4">
                  <c:v>The James Cook University Hospital (292)</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(358)</c:v>
                </c:pt>
                <c:pt idx="1">
                  <c:v>Ech - East Cleveland Hospital (-)</c:v>
                </c:pt>
                <c:pt idx="2">
                  <c:v>Redcar Primary Care Hospital (-)</c:v>
                </c:pt>
                <c:pt idx="3">
                  <c:v>Friarage Hospital Site (65)</c:v>
                </c:pt>
                <c:pt idx="4">
                  <c:v>The James Cook University Hospital (292)</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(358)</c:v>
                </c:pt>
                <c:pt idx="1">
                  <c:v>Ech - East Cleveland Hospital (-)</c:v>
                </c:pt>
                <c:pt idx="2">
                  <c:v>Redcar Primary Care Hospital (-)</c:v>
                </c:pt>
                <c:pt idx="3">
                  <c:v>Friarage Hospital Site (65)</c:v>
                </c:pt>
                <c:pt idx="4">
                  <c:v>The James Cook University Hospital (292)</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1.1150724208489908</c:v>
                </c:pt>
                <c:pt idx="1">
                  <c:v>0</c:v>
                </c:pt>
                <c:pt idx="2">
                  <c:v>0</c:v>
                </c:pt>
                <c:pt idx="3">
                  <c:v>1.0446581048222985</c:v>
                </c:pt>
                <c:pt idx="4">
                  <c:v>1.218406000364288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(376)</c:v>
                </c:pt>
                <c:pt idx="1">
                  <c:v>Ech - East Cleveland Hospital (-)</c:v>
                </c:pt>
                <c:pt idx="2">
                  <c:v>Redcar Primary Care Hospital (-)</c:v>
                </c:pt>
                <c:pt idx="3">
                  <c:v>Friarage Hospital Site (67)</c:v>
                </c:pt>
                <c:pt idx="4">
                  <c:v>The James Cook University Hospital (307)</c:v>
                </c:pt>
              </c:strCache>
            </c:strRef>
          </c:cat>
          <c:val>
            <c:numRef>
              <c:f>Sheet1!$D$2:$D$6</c:f>
              <c:numCache>
                <c:formatCode>0.0;;</c:formatCode>
                <c:ptCount val="5"/>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(376)</c:v>
                </c:pt>
                <c:pt idx="1">
                  <c:v>Ech - East Cleveland Hospital (-)</c:v>
                </c:pt>
                <c:pt idx="2">
                  <c:v>Redcar Primary Care Hospital (-)</c:v>
                </c:pt>
                <c:pt idx="3">
                  <c:v>Friarage Hospital Site (67)</c:v>
                </c:pt>
                <c:pt idx="4">
                  <c:v>The James Cook University Hospital (307)</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(376)</c:v>
                </c:pt>
                <c:pt idx="1">
                  <c:v>Ech - East Cleveland Hospital (-)</c:v>
                </c:pt>
                <c:pt idx="2">
                  <c:v>Redcar Primary Care Hospital (-)</c:v>
                </c:pt>
                <c:pt idx="3">
                  <c:v>Friarage Hospital Site (67)</c:v>
                </c:pt>
                <c:pt idx="4">
                  <c:v>The James Cook University Hospital (307)</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(376)</c:v>
                </c:pt>
                <c:pt idx="1">
                  <c:v>Ech - East Cleveland Hospital (-)</c:v>
                </c:pt>
                <c:pt idx="2">
                  <c:v>Redcar Primary Care Hospital (-)</c:v>
                </c:pt>
                <c:pt idx="3">
                  <c:v>Friarage Hospital Site (67)</c:v>
                </c:pt>
                <c:pt idx="4">
                  <c:v>The James Cook University Hospital (307)</c:v>
                </c:pt>
              </c:strCache>
            </c:strRef>
          </c:cat>
          <c:val>
            <c:numRef>
              <c:f>Sheet1!$G$2:$G$6</c:f>
              <c:numCache>
                <c:formatCode>0.0;;</c:formatCode>
                <c:ptCount val="5"/>
                <c:pt idx="0">
                  <c:v>0</c:v>
                </c:pt>
                <c:pt idx="1">
                  <c:v>0</c:v>
                </c:pt>
                <c:pt idx="2">
                  <c:v>0</c:v>
                </c:pt>
                <c:pt idx="3">
                  <c:v>8.6186727077107381</c:v>
                </c:pt>
                <c:pt idx="4">
                  <c:v>8.5458017612073451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(376)</c:v>
                </c:pt>
                <c:pt idx="1">
                  <c:v>Ech - East Cleveland Hospital (-)</c:v>
                </c:pt>
                <c:pt idx="2">
                  <c:v>Redcar Primary Care Hospital (-)</c:v>
                </c:pt>
                <c:pt idx="3">
                  <c:v>Friarage Hospital Site (67)</c:v>
                </c:pt>
                <c:pt idx="4">
                  <c:v>The James Cook University Hospital (307)</c:v>
                </c:pt>
              </c:strCache>
            </c:strRef>
          </c:cat>
          <c:val>
            <c:numRef>
              <c:f>Sheet1!$H$2:$H$6</c:f>
              <c:numCache>
                <c:formatCode>0.0;;</c:formatCode>
                <c:ptCount val="5"/>
                <c:pt idx="0">
                  <c:v>8.6416307049682057</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(376)</c:v>
                </c:pt>
                <c:pt idx="1">
                  <c:v>Ech - East Cleveland Hospital (-)</c:v>
                </c:pt>
                <c:pt idx="2">
                  <c:v>Redcar Primary Care Hospital (-)</c:v>
                </c:pt>
                <c:pt idx="3">
                  <c:v>Friarage Hospital Site (67)</c:v>
                </c:pt>
                <c:pt idx="4">
                  <c:v>The James Cook University Hospital (307)</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(376)</c:v>
                </c:pt>
                <c:pt idx="1">
                  <c:v>Ech - East Cleveland Hospital (-)</c:v>
                </c:pt>
                <c:pt idx="2">
                  <c:v>Redcar Primary Care Hospital (-)</c:v>
                </c:pt>
                <c:pt idx="3">
                  <c:v>Friarage Hospital Site (67)</c:v>
                </c:pt>
                <c:pt idx="4">
                  <c:v>The James Cook University Hospital (307)</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1.3583692950317943</c:v>
                </c:pt>
                <c:pt idx="1">
                  <c:v>0</c:v>
                </c:pt>
                <c:pt idx="2">
                  <c:v>0</c:v>
                </c:pt>
                <c:pt idx="3">
                  <c:v>1.3813272922892619</c:v>
                </c:pt>
                <c:pt idx="4">
                  <c:v>1.4541982387926549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(60)</c:v>
                </c:pt>
                <c:pt idx="1">
                  <c:v>Ech - East Cleveland Hospital (-)</c:v>
                </c:pt>
                <c:pt idx="2">
                  <c:v>Redcar Primary Care Hospital (-)</c:v>
                </c:pt>
                <c:pt idx="3">
                  <c:v>Friarage Hospital Site (-)</c:v>
                </c:pt>
                <c:pt idx="4">
                  <c:v>The James Cook University Hospital (49)</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(60)</c:v>
                </c:pt>
                <c:pt idx="1">
                  <c:v>Ech - East Cleveland Hospital (-)</c:v>
                </c:pt>
                <c:pt idx="2">
                  <c:v>Redcar Primary Care Hospital (-)</c:v>
                </c:pt>
                <c:pt idx="3">
                  <c:v>Friarage Hospital Site (-)</c:v>
                </c:pt>
                <c:pt idx="4">
                  <c:v>The James Cook University Hospital (49)</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(60)</c:v>
                </c:pt>
                <c:pt idx="1">
                  <c:v>Ech - East Cleveland Hospital (-)</c:v>
                </c:pt>
                <c:pt idx="2">
                  <c:v>Redcar Primary Care Hospital (-)</c:v>
                </c:pt>
                <c:pt idx="3">
                  <c:v>Friarage Hospital Site (-)</c:v>
                </c:pt>
                <c:pt idx="4">
                  <c:v>The James Cook University Hospital (49)</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(60)</c:v>
                </c:pt>
                <c:pt idx="1">
                  <c:v>Ech - East Cleveland Hospital (-)</c:v>
                </c:pt>
                <c:pt idx="2">
                  <c:v>Redcar Primary Care Hospital (-)</c:v>
                </c:pt>
                <c:pt idx="3">
                  <c:v>Friarage Hospital Site (-)</c:v>
                </c:pt>
                <c:pt idx="4">
                  <c:v>The James Cook University Hospital (49)</c:v>
                </c:pt>
              </c:strCache>
            </c:strRef>
          </c:cat>
          <c:val>
            <c:numRef>
              <c:f>Sheet1!$G$2:$G$6</c:f>
              <c:numCache>
                <c:formatCode>0.0;;</c:formatCode>
                <c:ptCount val="5"/>
                <c:pt idx="0">
                  <c:v>8.1575505407121245</c:v>
                </c:pt>
                <c:pt idx="1">
                  <c:v>0</c:v>
                </c:pt>
                <c:pt idx="2">
                  <c:v>0</c:v>
                </c:pt>
                <c:pt idx="3">
                  <c:v>0</c:v>
                </c:pt>
                <c:pt idx="4">
                  <c:v>8.3905914662003642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(60)</c:v>
                </c:pt>
                <c:pt idx="1">
                  <c:v>Ech - East Cleveland Hospital (-)</c:v>
                </c:pt>
                <c:pt idx="2">
                  <c:v>Redcar Primary Care Hospital (-)</c:v>
                </c:pt>
                <c:pt idx="3">
                  <c:v>Friarage Hospital Site (-)</c:v>
                </c:pt>
                <c:pt idx="4">
                  <c:v>The James Cook University Hospital (49)</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(60)</c:v>
                </c:pt>
                <c:pt idx="1">
                  <c:v>Ech - East Cleveland Hospital (-)</c:v>
                </c:pt>
                <c:pt idx="2">
                  <c:v>Redcar Primary Care Hospital (-)</c:v>
                </c:pt>
                <c:pt idx="3">
                  <c:v>Friarage Hospital Site (-)</c:v>
                </c:pt>
                <c:pt idx="4">
                  <c:v>The James Cook University Hospital (49)</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(60)</c:v>
                </c:pt>
                <c:pt idx="1">
                  <c:v>Ech - East Cleveland Hospital (-)</c:v>
                </c:pt>
                <c:pt idx="2">
                  <c:v>Redcar Primary Care Hospital (-)</c:v>
                </c:pt>
                <c:pt idx="3">
                  <c:v>Friarage Hospital Site (-)</c:v>
                </c:pt>
                <c:pt idx="4">
                  <c:v>The James Cook University Hospital (49)</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1.8424494592878755</c:v>
                </c:pt>
                <c:pt idx="1">
                  <c:v>0</c:v>
                </c:pt>
                <c:pt idx="2">
                  <c:v>0</c:v>
                </c:pt>
                <c:pt idx="3">
                  <c:v>0</c:v>
                </c:pt>
                <c:pt idx="4">
                  <c:v>1.6094085337996358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(69)</c:v>
                </c:pt>
                <c:pt idx="1">
                  <c:v>Ech - East Cleveland Hospital (-)</c:v>
                </c:pt>
                <c:pt idx="2">
                  <c:v>Redcar Primary Care Hospital (-)</c:v>
                </c:pt>
                <c:pt idx="3">
                  <c:v>Friarage Hospital Site (-)</c:v>
                </c:pt>
                <c:pt idx="4">
                  <c:v>The James Cook University Hospital (56)</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(69)</c:v>
                </c:pt>
                <c:pt idx="1">
                  <c:v>Ech - East Cleveland Hospital (-)</c:v>
                </c:pt>
                <c:pt idx="2">
                  <c:v>Redcar Primary Care Hospital (-)</c:v>
                </c:pt>
                <c:pt idx="3">
                  <c:v>Friarage Hospital Site (-)</c:v>
                </c:pt>
                <c:pt idx="4">
                  <c:v>The James Cook University Hospital (56)</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(69)</c:v>
                </c:pt>
                <c:pt idx="1">
                  <c:v>Ech - East Cleveland Hospital (-)</c:v>
                </c:pt>
                <c:pt idx="2">
                  <c:v>Redcar Primary Care Hospital (-)</c:v>
                </c:pt>
                <c:pt idx="3">
                  <c:v>Friarage Hospital Site (-)</c:v>
                </c:pt>
                <c:pt idx="4">
                  <c:v>The James Cook University Hospital (56)</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(69)</c:v>
                </c:pt>
                <c:pt idx="1">
                  <c:v>Ech - East Cleveland Hospital (-)</c:v>
                </c:pt>
                <c:pt idx="2">
                  <c:v>Redcar Primary Care Hospital (-)</c:v>
                </c:pt>
                <c:pt idx="3">
                  <c:v>Friarage Hospital Site (-)</c:v>
                </c:pt>
                <c:pt idx="4">
                  <c:v>The James Cook University Hospital (56)</c:v>
                </c:pt>
              </c:strCache>
            </c:strRef>
          </c:cat>
          <c:val>
            <c:numRef>
              <c:f>Sheet1!$G$2:$G$6</c:f>
              <c:numCache>
                <c:formatCode>0.0;;</c:formatCode>
                <c:ptCount val="5"/>
                <c:pt idx="0">
                  <c:v>7.9997719178564157</c:v>
                </c:pt>
                <c:pt idx="1">
                  <c:v>0</c:v>
                </c:pt>
                <c:pt idx="2">
                  <c:v>0</c:v>
                </c:pt>
                <c:pt idx="3">
                  <c:v>0</c:v>
                </c:pt>
                <c:pt idx="4">
                  <c:v>8.3450978441711374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(69)</c:v>
                </c:pt>
                <c:pt idx="1">
                  <c:v>Ech - East Cleveland Hospital (-)</c:v>
                </c:pt>
                <c:pt idx="2">
                  <c:v>Redcar Primary Care Hospital (-)</c:v>
                </c:pt>
                <c:pt idx="3">
                  <c:v>Friarage Hospital Site (-)</c:v>
                </c:pt>
                <c:pt idx="4">
                  <c:v>The James Cook University Hospital (56)</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(69)</c:v>
                </c:pt>
                <c:pt idx="1">
                  <c:v>Ech - East Cleveland Hospital (-)</c:v>
                </c:pt>
                <c:pt idx="2">
                  <c:v>Redcar Primary Care Hospital (-)</c:v>
                </c:pt>
                <c:pt idx="3">
                  <c:v>Friarage Hospital Site (-)</c:v>
                </c:pt>
                <c:pt idx="4">
                  <c:v>The James Cook University Hospital (56)</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(69)</c:v>
                </c:pt>
                <c:pt idx="1">
                  <c:v>Ech - East Cleveland Hospital (-)</c:v>
                </c:pt>
                <c:pt idx="2">
                  <c:v>Redcar Primary Care Hospital (-)</c:v>
                </c:pt>
                <c:pt idx="3">
                  <c:v>Friarage Hospital Site (-)</c:v>
                </c:pt>
                <c:pt idx="4">
                  <c:v>The James Cook University Hospital (56)</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2.0002280821435843</c:v>
                </c:pt>
                <c:pt idx="1">
                  <c:v>0</c:v>
                </c:pt>
                <c:pt idx="2">
                  <c:v>0</c:v>
                </c:pt>
                <c:pt idx="3">
                  <c:v>0</c:v>
                </c:pt>
                <c:pt idx="4">
                  <c:v>1.6549021558288626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c:v>
                </c:pt>
                <c:pt idx="1">
                  <c:v>Ech - East Cleveland Hospital (-)</c:v>
                </c:pt>
                <c:pt idx="2">
                  <c:v>Redcar Primary Care Hospital (-)</c:v>
                </c:pt>
                <c:pt idx="3">
                  <c:v>Friarage Hospital Site (-)</c:v>
                </c:pt>
                <c:pt idx="4">
                  <c:v>The James Cook University Hospital (39)</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c:v>
                </c:pt>
                <c:pt idx="1">
                  <c:v>Ech - East Cleveland Hospital (-)</c:v>
                </c:pt>
                <c:pt idx="2">
                  <c:v>Redcar Primary Care Hospital (-)</c:v>
                </c:pt>
                <c:pt idx="3">
                  <c:v>Friarage Hospital Site (-)</c:v>
                </c:pt>
                <c:pt idx="4">
                  <c:v>The James Cook University Hospital (39)</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c:v>
                </c:pt>
                <c:pt idx="1">
                  <c:v>Ech - East Cleveland Hospital (-)</c:v>
                </c:pt>
                <c:pt idx="2">
                  <c:v>Redcar Primary Care Hospital (-)</c:v>
                </c:pt>
                <c:pt idx="3">
                  <c:v>Friarage Hospital Site (-)</c:v>
                </c:pt>
                <c:pt idx="4">
                  <c:v>The James Cook University Hospital (39)</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c:v>
                </c:pt>
                <c:pt idx="1">
                  <c:v>Ech - East Cleveland Hospital (-)</c:v>
                </c:pt>
                <c:pt idx="2">
                  <c:v>Redcar Primary Care Hospital (-)</c:v>
                </c:pt>
                <c:pt idx="3">
                  <c:v>Friarage Hospital Site (-)</c:v>
                </c:pt>
                <c:pt idx="4">
                  <c:v>The James Cook University Hospital (39)</c:v>
                </c:pt>
              </c:strCache>
            </c:strRef>
          </c:cat>
          <c:val>
            <c:numRef>
              <c:f>Sheet1!$G$2:$G$6</c:f>
              <c:numCache>
                <c:formatCode>0.0;;</c:formatCode>
                <c:ptCount val="5"/>
                <c:pt idx="0">
                  <c:v>7.2690394916014442</c:v>
                </c:pt>
                <c:pt idx="1">
                  <c:v>0</c:v>
                </c:pt>
                <c:pt idx="2">
                  <c:v>0</c:v>
                </c:pt>
                <c:pt idx="3">
                  <c:v>0</c:v>
                </c:pt>
                <c:pt idx="4">
                  <c:v>7.2041900230034797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c:v>
                </c:pt>
                <c:pt idx="1">
                  <c:v>Ech - East Cleveland Hospital (-)</c:v>
                </c:pt>
                <c:pt idx="2">
                  <c:v>Redcar Primary Care Hospital (-)</c:v>
                </c:pt>
                <c:pt idx="3">
                  <c:v>Friarage Hospital Site (-)</c:v>
                </c:pt>
                <c:pt idx="4">
                  <c:v>The James Cook University Hospital (39)</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c:v>
                </c:pt>
                <c:pt idx="1">
                  <c:v>Ech - East Cleveland Hospital (-)</c:v>
                </c:pt>
                <c:pt idx="2">
                  <c:v>Redcar Primary Care Hospital (-)</c:v>
                </c:pt>
                <c:pt idx="3">
                  <c:v>Friarage Hospital Site (-)</c:v>
                </c:pt>
                <c:pt idx="4">
                  <c:v>The James Cook University Hospital (39)</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c:v>
                </c:pt>
                <c:pt idx="1">
                  <c:v>Ech - East Cleveland Hospital (-)</c:v>
                </c:pt>
                <c:pt idx="2">
                  <c:v>Redcar Primary Care Hospital (-)</c:v>
                </c:pt>
                <c:pt idx="3">
                  <c:v>Friarage Hospital Site (-)</c:v>
                </c:pt>
                <c:pt idx="4">
                  <c:v>The James Cook University Hospital (39)</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2.7309605083985558</c:v>
                </c:pt>
                <c:pt idx="1">
                  <c:v>0</c:v>
                </c:pt>
                <c:pt idx="2">
                  <c:v>0</c:v>
                </c:pt>
                <c:pt idx="3">
                  <c:v>0</c:v>
                </c:pt>
                <c:pt idx="4">
                  <c:v>2.7958099769965203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(127)</c:v>
                </c:pt>
                <c:pt idx="1">
                  <c:v>Ech - East Cleveland Hospital (-)</c:v>
                </c:pt>
                <c:pt idx="2">
                  <c:v>Redcar Primary Care Hospital (-)</c:v>
                </c:pt>
                <c:pt idx="3">
                  <c:v>Friarage Hospital Site (30)</c:v>
                </c:pt>
                <c:pt idx="4">
                  <c:v>The James Cook University Hospital (96)</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(127)</c:v>
                </c:pt>
                <c:pt idx="1">
                  <c:v>Ech - East Cleveland Hospital (-)</c:v>
                </c:pt>
                <c:pt idx="2">
                  <c:v>Redcar Primary Care Hospital (-)</c:v>
                </c:pt>
                <c:pt idx="3">
                  <c:v>Friarage Hospital Site (30)</c:v>
                </c:pt>
                <c:pt idx="4">
                  <c:v>The James Cook University Hospital (96)</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(127)</c:v>
                </c:pt>
                <c:pt idx="1">
                  <c:v>Ech - East Cleveland Hospital (-)</c:v>
                </c:pt>
                <c:pt idx="2">
                  <c:v>Redcar Primary Care Hospital (-)</c:v>
                </c:pt>
                <c:pt idx="3">
                  <c:v>Friarage Hospital Site (30)</c:v>
                </c:pt>
                <c:pt idx="4">
                  <c:v>The James Cook University Hospital (96)</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(127)</c:v>
                </c:pt>
                <c:pt idx="1">
                  <c:v>Ech - East Cleveland Hospital (-)</c:v>
                </c:pt>
                <c:pt idx="2">
                  <c:v>Redcar Primary Care Hospital (-)</c:v>
                </c:pt>
                <c:pt idx="3">
                  <c:v>Friarage Hospital Site (30)</c:v>
                </c:pt>
                <c:pt idx="4">
                  <c:v>The James Cook University Hospital (96)</c:v>
                </c:pt>
              </c:strCache>
            </c:strRef>
          </c:cat>
          <c:val>
            <c:numRef>
              <c:f>Sheet1!$G$2:$G$6</c:f>
              <c:numCache>
                <c:formatCode>0.0;;</c:formatCode>
                <c:ptCount val="5"/>
                <c:pt idx="0">
                  <c:v>8.4934742727799435</c:v>
                </c:pt>
                <c:pt idx="1">
                  <c:v>0</c:v>
                </c:pt>
                <c:pt idx="2">
                  <c:v>0</c:v>
                </c:pt>
                <c:pt idx="3">
                  <c:v>0</c:v>
                </c:pt>
                <c:pt idx="4">
                  <c:v>8.1628819424657362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(127)</c:v>
                </c:pt>
                <c:pt idx="1">
                  <c:v>Ech - East Cleveland Hospital (-)</c:v>
                </c:pt>
                <c:pt idx="2">
                  <c:v>Redcar Primary Care Hospital (-)</c:v>
                </c:pt>
                <c:pt idx="3">
                  <c:v>Friarage Hospital Site (30)</c:v>
                </c:pt>
                <c:pt idx="4">
                  <c:v>The James Cook University Hospital (96)</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(127)</c:v>
                </c:pt>
                <c:pt idx="1">
                  <c:v>Ech - East Cleveland Hospital (-)</c:v>
                </c:pt>
                <c:pt idx="2">
                  <c:v>Redcar Primary Care Hospital (-)</c:v>
                </c:pt>
                <c:pt idx="3">
                  <c:v>Friarage Hospital Site (30)</c:v>
                </c:pt>
                <c:pt idx="4">
                  <c:v>The James Cook University Hospital (96)</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(127)</c:v>
                </c:pt>
                <c:pt idx="1">
                  <c:v>Ech - East Cleveland Hospital (-)</c:v>
                </c:pt>
                <c:pt idx="2">
                  <c:v>Redcar Primary Care Hospital (-)</c:v>
                </c:pt>
                <c:pt idx="3">
                  <c:v>Friarage Hospital Site (30)</c:v>
                </c:pt>
                <c:pt idx="4">
                  <c:v>The James Cook University Hospital (96)</c:v>
                </c:pt>
              </c:strCache>
            </c:strRef>
          </c:cat>
          <c:val>
            <c:numRef>
              <c:f>Sheet1!$J$2:$J$6</c:f>
              <c:numCache>
                <c:formatCode>0.0;;</c:formatCode>
                <c:ptCount val="5"/>
                <c:pt idx="0">
                  <c:v>0</c:v>
                </c:pt>
                <c:pt idx="1">
                  <c:v>0</c:v>
                </c:pt>
                <c:pt idx="2">
                  <c:v>0</c:v>
                </c:pt>
                <c:pt idx="3">
                  <c:v>9.8610203132582086</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1.5065257272200565</c:v>
                </c:pt>
                <c:pt idx="1">
                  <c:v>0</c:v>
                </c:pt>
                <c:pt idx="2">
                  <c:v>0</c:v>
                </c:pt>
                <c:pt idx="3">
                  <c:v>0.1389796867417914</c:v>
                </c:pt>
                <c:pt idx="4">
                  <c:v>1.8371180575342638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(110)</c:v>
                </c:pt>
                <c:pt idx="1">
                  <c:v>Ech - East Cleveland Hospital (-)</c:v>
                </c:pt>
                <c:pt idx="2">
                  <c:v>Redcar Primary Care Hospital (-)</c:v>
                </c:pt>
                <c:pt idx="3">
                  <c:v>Friarage Hospital Site (-)</c:v>
                </c:pt>
                <c:pt idx="4">
                  <c:v>The James Cook University Hospital (91)</c:v>
                </c:pt>
              </c:strCache>
            </c:strRef>
          </c:cat>
          <c:val>
            <c:numRef>
              <c:f>Sheet1!$D$2:$D$6</c:f>
              <c:numCache>
                <c:formatCode>0.0;;</c:formatCode>
                <c:ptCount val="5"/>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(110)</c:v>
                </c:pt>
                <c:pt idx="1">
                  <c:v>Ech - East Cleveland Hospital (-)</c:v>
                </c:pt>
                <c:pt idx="2">
                  <c:v>Redcar Primary Care Hospital (-)</c:v>
                </c:pt>
                <c:pt idx="3">
                  <c:v>Friarage Hospital Site (-)</c:v>
                </c:pt>
                <c:pt idx="4">
                  <c:v>The James Cook University Hospital (91)</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(110)</c:v>
                </c:pt>
                <c:pt idx="1">
                  <c:v>Ech - East Cleveland Hospital (-)</c:v>
                </c:pt>
                <c:pt idx="2">
                  <c:v>Redcar Primary Care Hospital (-)</c:v>
                </c:pt>
                <c:pt idx="3">
                  <c:v>Friarage Hospital Site (-)</c:v>
                </c:pt>
                <c:pt idx="4">
                  <c:v>The James Cook University Hospital (91)</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(110)</c:v>
                </c:pt>
                <c:pt idx="1">
                  <c:v>Ech - East Cleveland Hospital (-)</c:v>
                </c:pt>
                <c:pt idx="2">
                  <c:v>Redcar Primary Care Hospital (-)</c:v>
                </c:pt>
                <c:pt idx="3">
                  <c:v>Friarage Hospital Site (-)</c:v>
                </c:pt>
                <c:pt idx="4">
                  <c:v>The James Cook University Hospital (91)</c:v>
                </c:pt>
              </c:strCache>
            </c:strRef>
          </c:cat>
          <c:val>
            <c:numRef>
              <c:f>Sheet1!$G$2:$G$6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(110)</c:v>
                </c:pt>
                <c:pt idx="1">
                  <c:v>Ech - East Cleveland Hospital (-)</c:v>
                </c:pt>
                <c:pt idx="2">
                  <c:v>Redcar Primary Care Hospital (-)</c:v>
                </c:pt>
                <c:pt idx="3">
                  <c:v>Friarage Hospital Site (-)</c:v>
                </c:pt>
                <c:pt idx="4">
                  <c:v>The James Cook University Hospital (91)</c:v>
                </c:pt>
              </c:strCache>
            </c:strRef>
          </c:cat>
          <c:val>
            <c:numRef>
              <c:f>Sheet1!$H$2:$H$6</c:f>
              <c:numCache>
                <c:formatCode>0.0;;</c:formatCode>
                <c:ptCount val="5"/>
                <c:pt idx="0">
                  <c:v>0</c:v>
                </c:pt>
                <c:pt idx="1">
                  <c:v>0</c:v>
                </c:pt>
                <c:pt idx="2">
                  <c:v>0</c:v>
                </c:pt>
                <c:pt idx="3">
                  <c:v>0</c:v>
                </c:pt>
                <c:pt idx="4">
                  <c:v>8.5940369822336375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(110)</c:v>
                </c:pt>
                <c:pt idx="1">
                  <c:v>Ech - East Cleveland Hospital (-)</c:v>
                </c:pt>
                <c:pt idx="2">
                  <c:v>Redcar Primary Care Hospital (-)</c:v>
                </c:pt>
                <c:pt idx="3">
                  <c:v>Friarage Hospital Site (-)</c:v>
                </c:pt>
                <c:pt idx="4">
                  <c:v>The James Cook University Hospital (91)</c:v>
                </c:pt>
              </c:strCache>
            </c:strRef>
          </c:cat>
          <c:val>
            <c:numRef>
              <c:f>Sheet1!$I$2:$I$6</c:f>
              <c:numCache>
                <c:formatCode>0.0;;</c:formatCode>
                <c:ptCount val="5"/>
                <c:pt idx="0">
                  <c:v>8.7541463091853942</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(110)</c:v>
                </c:pt>
                <c:pt idx="1">
                  <c:v>Ech - East Cleveland Hospital (-)</c:v>
                </c:pt>
                <c:pt idx="2">
                  <c:v>Redcar Primary Care Hospital (-)</c:v>
                </c:pt>
                <c:pt idx="3">
                  <c:v>Friarage Hospital Site (-)</c:v>
                </c:pt>
                <c:pt idx="4">
                  <c:v>The James Cook University Hospital (91)</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1.2458536908146058</c:v>
                </c:pt>
                <c:pt idx="1">
                  <c:v>0</c:v>
                </c:pt>
                <c:pt idx="2">
                  <c:v>0</c:v>
                </c:pt>
                <c:pt idx="3">
                  <c:v>0</c:v>
                </c:pt>
                <c:pt idx="4">
                  <c:v>1.4059630177663625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(76)</c:v>
                </c:pt>
                <c:pt idx="1">
                  <c:v>Ech - East Cleveland Hospital (-)</c:v>
                </c:pt>
                <c:pt idx="2">
                  <c:v>Redcar Primary Care Hospital (-)</c:v>
                </c:pt>
                <c:pt idx="3">
                  <c:v>Friarage Hospital Site (-)</c:v>
                </c:pt>
                <c:pt idx="4">
                  <c:v>The James Cook University Hospital (67)</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(76)</c:v>
                </c:pt>
                <c:pt idx="1">
                  <c:v>Ech - East Cleveland Hospital (-)</c:v>
                </c:pt>
                <c:pt idx="2">
                  <c:v>Redcar Primary Care Hospital (-)</c:v>
                </c:pt>
                <c:pt idx="3">
                  <c:v>Friarage Hospital Site (-)</c:v>
                </c:pt>
                <c:pt idx="4">
                  <c:v>The James Cook University Hospital (67)</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(76)</c:v>
                </c:pt>
                <c:pt idx="1">
                  <c:v>Ech - East Cleveland Hospital (-)</c:v>
                </c:pt>
                <c:pt idx="2">
                  <c:v>Redcar Primary Care Hospital (-)</c:v>
                </c:pt>
                <c:pt idx="3">
                  <c:v>Friarage Hospital Site (-)</c:v>
                </c:pt>
                <c:pt idx="4">
                  <c:v>The James Cook University Hospital (67)</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(76)</c:v>
                </c:pt>
                <c:pt idx="1">
                  <c:v>Ech - East Cleveland Hospital (-)</c:v>
                </c:pt>
                <c:pt idx="2">
                  <c:v>Redcar Primary Care Hospital (-)</c:v>
                </c:pt>
                <c:pt idx="3">
                  <c:v>Friarage Hospital Site (-)</c:v>
                </c:pt>
                <c:pt idx="4">
                  <c:v>The James Cook University Hospital (67)</c:v>
                </c:pt>
              </c:strCache>
            </c:strRef>
          </c:cat>
          <c:val>
            <c:numRef>
              <c:f>Sheet1!$G$2:$G$6</c:f>
              <c:numCache>
                <c:formatCode>0.0;;</c:formatCode>
                <c:ptCount val="5"/>
                <c:pt idx="0">
                  <c:v>7.2236290163046668</c:v>
                </c:pt>
                <c:pt idx="1">
                  <c:v>0</c:v>
                </c:pt>
                <c:pt idx="2">
                  <c:v>0</c:v>
                </c:pt>
                <c:pt idx="3">
                  <c:v>0</c:v>
                </c:pt>
                <c:pt idx="4">
                  <c:v>7.3173485757323364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(76)</c:v>
                </c:pt>
                <c:pt idx="1">
                  <c:v>Ech - East Cleveland Hospital (-)</c:v>
                </c:pt>
                <c:pt idx="2">
                  <c:v>Redcar Primary Care Hospital (-)</c:v>
                </c:pt>
                <c:pt idx="3">
                  <c:v>Friarage Hospital Site (-)</c:v>
                </c:pt>
                <c:pt idx="4">
                  <c:v>The James Cook University Hospital (67)</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(76)</c:v>
                </c:pt>
                <c:pt idx="1">
                  <c:v>Ech - East Cleveland Hospital (-)</c:v>
                </c:pt>
                <c:pt idx="2">
                  <c:v>Redcar Primary Care Hospital (-)</c:v>
                </c:pt>
                <c:pt idx="3">
                  <c:v>Friarage Hospital Site (-)</c:v>
                </c:pt>
                <c:pt idx="4">
                  <c:v>The James Cook University Hospital (67)</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(76)</c:v>
                </c:pt>
                <c:pt idx="1">
                  <c:v>Ech - East Cleveland Hospital (-)</c:v>
                </c:pt>
                <c:pt idx="2">
                  <c:v>Redcar Primary Care Hospital (-)</c:v>
                </c:pt>
                <c:pt idx="3">
                  <c:v>Friarage Hospital Site (-)</c:v>
                </c:pt>
                <c:pt idx="4">
                  <c:v>The James Cook University Hospital (67)</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2.7763709836953332</c:v>
                </c:pt>
                <c:pt idx="1">
                  <c:v>0</c:v>
                </c:pt>
                <c:pt idx="2">
                  <c:v>0</c:v>
                </c:pt>
                <c:pt idx="3">
                  <c:v>0</c:v>
                </c:pt>
                <c:pt idx="4">
                  <c:v>2.6826514242676636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c:v>
                </c:pt>
                <c:pt idx="1">
                  <c:v>Ech - East Cleveland Hospital (-)</c:v>
                </c:pt>
                <c:pt idx="2">
                  <c:v>Redcar Primary Care Hospital (-)</c:v>
                </c:pt>
                <c:pt idx="3">
                  <c:v>Friarage Hospital Site (-)</c:v>
                </c:pt>
                <c:pt idx="4">
                  <c:v>The James Cook University Hospital (-)</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c:v>
                </c:pt>
                <c:pt idx="1">
                  <c:v>Ech - East Cleveland Hospital (-)</c:v>
                </c:pt>
                <c:pt idx="2">
                  <c:v>Redcar Primary Care Hospital (-)</c:v>
                </c:pt>
                <c:pt idx="3">
                  <c:v>Friarage Hospital Site (-)</c:v>
                </c:pt>
                <c:pt idx="4">
                  <c:v>The James Cook University Hospital (-)</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c:v>
                </c:pt>
                <c:pt idx="1">
                  <c:v>Ech - East Cleveland Hospital (-)</c:v>
                </c:pt>
                <c:pt idx="2">
                  <c:v>Redcar Primary Care Hospital (-)</c:v>
                </c:pt>
                <c:pt idx="3">
                  <c:v>Friarage Hospital Site (-)</c:v>
                </c:pt>
                <c:pt idx="4">
                  <c:v>The James Cook University Hospital (-)</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c:v>
                </c:pt>
                <c:pt idx="1">
                  <c:v>Ech - East Cleveland Hospital (-)</c:v>
                </c:pt>
                <c:pt idx="2">
                  <c:v>Redcar Primary Care Hospital (-)</c:v>
                </c:pt>
                <c:pt idx="3">
                  <c:v>Friarage Hospital Site (-)</c:v>
                </c:pt>
                <c:pt idx="4">
                  <c:v>The James Cook University Hospital (-)</c:v>
                </c:pt>
              </c:strCache>
            </c:strRef>
          </c:cat>
          <c:val>
            <c:numRef>
              <c:f>Sheet1!$G$2:$G$6</c:f>
              <c:numCache>
                <c:formatCode>0.0;;</c:formatCode>
                <c:ptCount val="5"/>
                <c:pt idx="0">
                  <c:v>7.3825897559189881</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c:v>
                </c:pt>
                <c:pt idx="1">
                  <c:v>Ech - East Cleveland Hospital (-)</c:v>
                </c:pt>
                <c:pt idx="2">
                  <c:v>Redcar Primary Care Hospital (-)</c:v>
                </c:pt>
                <c:pt idx="3">
                  <c:v>Friarage Hospital Site (-)</c:v>
                </c:pt>
                <c:pt idx="4">
                  <c:v>The James Cook University Hospital (-)</c:v>
                </c:pt>
              </c:strCache>
            </c:strRef>
          </c:cat>
          <c:val>
            <c:numRef>
              <c:f>Sheet1!$H$2:$H$6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c:v>
                </c:pt>
                <c:pt idx="1">
                  <c:v>Ech - East Cleveland Hospital (-)</c:v>
                </c:pt>
                <c:pt idx="2">
                  <c:v>Redcar Primary Care Hospital (-)</c:v>
                </c:pt>
                <c:pt idx="3">
                  <c:v>Friarage Hospital Site (-)</c:v>
                </c:pt>
                <c:pt idx="4">
                  <c:v>The James Cook University Hospital (-)</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c:v>
                </c:pt>
                <c:pt idx="1">
                  <c:v>Ech - East Cleveland Hospital (-)</c:v>
                </c:pt>
                <c:pt idx="2">
                  <c:v>Redcar Primary Care Hospital (-)</c:v>
                </c:pt>
                <c:pt idx="3">
                  <c:v>Friarage Hospital Site (-)</c:v>
                </c:pt>
                <c:pt idx="4">
                  <c:v>The James Cook University Hospital (-)</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2.6174102440810119</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c:v>
                </c:pt>
                <c:pt idx="1">
                  <c:v>Ech - East Cleveland Hospital (-)</c:v>
                </c:pt>
                <c:pt idx="2">
                  <c:v>Redcar Primary Care Hospital (-)</c:v>
                </c:pt>
                <c:pt idx="3">
                  <c:v>Friarage Hospital Site (-)</c:v>
                </c:pt>
                <c:pt idx="4">
                  <c:v>The James Cook University Hospital (30)</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c:v>
                </c:pt>
                <c:pt idx="1">
                  <c:v>Ech - East Cleveland Hospital (-)</c:v>
                </c:pt>
                <c:pt idx="2">
                  <c:v>Redcar Primary Care Hospital (-)</c:v>
                </c:pt>
                <c:pt idx="3">
                  <c:v>Friarage Hospital Site (-)</c:v>
                </c:pt>
                <c:pt idx="4">
                  <c:v>The James Cook University Hospital (30)</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c:v>
                </c:pt>
                <c:pt idx="1">
                  <c:v>Ech - East Cleveland Hospital (-)</c:v>
                </c:pt>
                <c:pt idx="2">
                  <c:v>Redcar Primary Care Hospital (-)</c:v>
                </c:pt>
                <c:pt idx="3">
                  <c:v>Friarage Hospital Site (-)</c:v>
                </c:pt>
                <c:pt idx="4">
                  <c:v>The James Cook University Hospital (30)</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c:v>
                </c:pt>
                <c:pt idx="1">
                  <c:v>Ech - East Cleveland Hospital (-)</c:v>
                </c:pt>
                <c:pt idx="2">
                  <c:v>Redcar Primary Care Hospital (-)</c:v>
                </c:pt>
                <c:pt idx="3">
                  <c:v>Friarage Hospital Site (-)</c:v>
                </c:pt>
                <c:pt idx="4">
                  <c:v>The James Cook University Hospital (30)</c:v>
                </c:pt>
              </c:strCache>
            </c:strRef>
          </c:cat>
          <c:val>
            <c:numRef>
              <c:f>Sheet1!$G$2:$G$6</c:f>
              <c:numCache>
                <c:formatCode>0.0;;</c:formatCode>
                <c:ptCount val="5"/>
                <c:pt idx="0">
                  <c:v>7.8312600599639453</c:v>
                </c:pt>
                <c:pt idx="1">
                  <c:v>0</c:v>
                </c:pt>
                <c:pt idx="2">
                  <c:v>0</c:v>
                </c:pt>
                <c:pt idx="3">
                  <c:v>0</c:v>
                </c:pt>
                <c:pt idx="4">
                  <c:v>7.9541912413500553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c:v>
                </c:pt>
                <c:pt idx="1">
                  <c:v>Ech - East Cleveland Hospital (-)</c:v>
                </c:pt>
                <c:pt idx="2">
                  <c:v>Redcar Primary Care Hospital (-)</c:v>
                </c:pt>
                <c:pt idx="3">
                  <c:v>Friarage Hospital Site (-)</c:v>
                </c:pt>
                <c:pt idx="4">
                  <c:v>The James Cook University Hospital (30)</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c:v>
                </c:pt>
                <c:pt idx="1">
                  <c:v>Ech - East Cleveland Hospital (-)</c:v>
                </c:pt>
                <c:pt idx="2">
                  <c:v>Redcar Primary Care Hospital (-)</c:v>
                </c:pt>
                <c:pt idx="3">
                  <c:v>Friarage Hospital Site (-)</c:v>
                </c:pt>
                <c:pt idx="4">
                  <c:v>The James Cook University Hospital (30)</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(33)</c:v>
                </c:pt>
                <c:pt idx="1">
                  <c:v>Ech - East Cleveland Hospital (-)</c:v>
                </c:pt>
                <c:pt idx="2">
                  <c:v>Redcar Primary Care Hospital (-)</c:v>
                </c:pt>
                <c:pt idx="3">
                  <c:v>Friarage Hospital Site (-)</c:v>
                </c:pt>
                <c:pt idx="4">
                  <c:v>The James Cook University Hospital (30)</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2.1687399400360547</c:v>
                </c:pt>
                <c:pt idx="1">
                  <c:v>0</c:v>
                </c:pt>
                <c:pt idx="2">
                  <c:v>0</c:v>
                </c:pt>
                <c:pt idx="3">
                  <c:v>0</c:v>
                </c:pt>
                <c:pt idx="4">
                  <c:v>2.0458087586499447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Ech - East Cleveland Hospital (-)</c:v>
                </c:pt>
                <c:pt idx="2">
                  <c:v>Redcar Primary Care Hospital (-)</c:v>
                </c:pt>
                <c:pt idx="3">
                  <c:v>Friarage Hospital Site (73)</c:v>
                </c:pt>
                <c:pt idx="4">
                  <c:v>The James Cook University Hospital (327)</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Ech - East Cleveland Hospital (-)</c:v>
                </c:pt>
                <c:pt idx="2">
                  <c:v>Redcar Primary Care Hospital (-)</c:v>
                </c:pt>
                <c:pt idx="3">
                  <c:v>Friarage Hospital Site (73)</c:v>
                </c:pt>
                <c:pt idx="4">
                  <c:v>The James Cook University Hospital (327)</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Ech - East Cleveland Hospital (-)</c:v>
                </c:pt>
                <c:pt idx="2">
                  <c:v>Redcar Primary Care Hospital (-)</c:v>
                </c:pt>
                <c:pt idx="3">
                  <c:v>Friarage Hospital Site (73)</c:v>
                </c:pt>
                <c:pt idx="4">
                  <c:v>The James Cook University Hospital (327)</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Ech - East Cleveland Hospital (-)</c:v>
                </c:pt>
                <c:pt idx="2">
                  <c:v>Redcar Primary Care Hospital (-)</c:v>
                </c:pt>
                <c:pt idx="3">
                  <c:v>Friarage Hospital Site (73)</c:v>
                </c:pt>
                <c:pt idx="4">
                  <c:v>The James Cook University Hospital (327)</c:v>
                </c:pt>
              </c:strCache>
            </c:strRef>
          </c:cat>
          <c:val>
            <c:numRef>
              <c:f>Sheet1!$G$2:$G$6</c:f>
              <c:numCache>
                <c:formatCode>0.0;;</c:formatCode>
                <c:ptCount val="5"/>
                <c:pt idx="0">
                  <c:v>7.0095628596408357</c:v>
                </c:pt>
                <c:pt idx="1">
                  <c:v>0</c:v>
                </c:pt>
                <c:pt idx="2">
                  <c:v>0</c:v>
                </c:pt>
                <c:pt idx="3">
                  <c:v>6.1914944886731114</c:v>
                </c:pt>
                <c:pt idx="4">
                  <c:v>6.9547840877810891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Ech - East Cleveland Hospital (-)</c:v>
                </c:pt>
                <c:pt idx="2">
                  <c:v>Redcar Primary Care Hospital (-)</c:v>
                </c:pt>
                <c:pt idx="3">
                  <c:v>Friarage Hospital Site (73)</c:v>
                </c:pt>
                <c:pt idx="4">
                  <c:v>The James Cook University Hospital (327)</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Ech - East Cleveland Hospital (-)</c:v>
                </c:pt>
                <c:pt idx="2">
                  <c:v>Redcar Primary Care Hospital (-)</c:v>
                </c:pt>
                <c:pt idx="3">
                  <c:v>Friarage Hospital Site (73)</c:v>
                </c:pt>
                <c:pt idx="4">
                  <c:v>The James Cook University Hospital (327)</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(402)</c:v>
                </c:pt>
                <c:pt idx="1">
                  <c:v>Ech - East Cleveland Hospital (-)</c:v>
                </c:pt>
                <c:pt idx="2">
                  <c:v>Redcar Primary Care Hospital (-)</c:v>
                </c:pt>
                <c:pt idx="3">
                  <c:v>Friarage Hospital Site (73)</c:v>
                </c:pt>
                <c:pt idx="4">
                  <c:v>The James Cook University Hospital (327)</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2.9904371403591643</c:v>
                </c:pt>
                <c:pt idx="1">
                  <c:v>0</c:v>
                </c:pt>
                <c:pt idx="2">
                  <c:v>0</c:v>
                </c:pt>
                <c:pt idx="3">
                  <c:v>3.8085055113268886</c:v>
                </c:pt>
                <c:pt idx="4">
                  <c:v>3.0452159122189109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(265)</c:v>
                </c:pt>
                <c:pt idx="1">
                  <c:v>Ech - East Cleveland Hospital (-)</c:v>
                </c:pt>
                <c:pt idx="2">
                  <c:v>Redcar Primary Care Hospital (-)</c:v>
                </c:pt>
                <c:pt idx="3">
                  <c:v>Friarage Hospital Site (44)</c:v>
                </c:pt>
                <c:pt idx="4">
                  <c:v>The James Cook University Hospital (220)</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(265)</c:v>
                </c:pt>
                <c:pt idx="1">
                  <c:v>Ech - East Cleveland Hospital (-)</c:v>
                </c:pt>
                <c:pt idx="2">
                  <c:v>Redcar Primary Care Hospital (-)</c:v>
                </c:pt>
                <c:pt idx="3">
                  <c:v>Friarage Hospital Site (44)</c:v>
                </c:pt>
                <c:pt idx="4">
                  <c:v>The James Cook University Hospital (220)</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(265)</c:v>
                </c:pt>
                <c:pt idx="1">
                  <c:v>Ech - East Cleveland Hospital (-)</c:v>
                </c:pt>
                <c:pt idx="2">
                  <c:v>Redcar Primary Care Hospital (-)</c:v>
                </c:pt>
                <c:pt idx="3">
                  <c:v>Friarage Hospital Site (44)</c:v>
                </c:pt>
                <c:pt idx="4">
                  <c:v>The James Cook University Hospital (220)</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(265)</c:v>
                </c:pt>
                <c:pt idx="1">
                  <c:v>Ech - East Cleveland Hospital (-)</c:v>
                </c:pt>
                <c:pt idx="2">
                  <c:v>Redcar Primary Care Hospital (-)</c:v>
                </c:pt>
                <c:pt idx="3">
                  <c:v>Friarage Hospital Site (44)</c:v>
                </c:pt>
                <c:pt idx="4">
                  <c:v>The James Cook University Hospital (220)</c:v>
                </c:pt>
              </c:strCache>
            </c:strRef>
          </c:cat>
          <c:val>
            <c:numRef>
              <c:f>Sheet1!$G$2:$G$6</c:f>
              <c:numCache>
                <c:formatCode>0.0;;</c:formatCode>
                <c:ptCount val="5"/>
                <c:pt idx="0">
                  <c:v>6.0619674560273946</c:v>
                </c:pt>
                <c:pt idx="1">
                  <c:v>0</c:v>
                </c:pt>
                <c:pt idx="2">
                  <c:v>0</c:v>
                </c:pt>
                <c:pt idx="3">
                  <c:v>6.3453911007395236</c:v>
                </c:pt>
                <c:pt idx="4">
                  <c:v>5.8644104053058594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(265)</c:v>
                </c:pt>
                <c:pt idx="1">
                  <c:v>Ech - East Cleveland Hospital (-)</c:v>
                </c:pt>
                <c:pt idx="2">
                  <c:v>Redcar Primary Care Hospital (-)</c:v>
                </c:pt>
                <c:pt idx="3">
                  <c:v>Friarage Hospital Site (44)</c:v>
                </c:pt>
                <c:pt idx="4">
                  <c:v>The James Cook University Hospital (220)</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(265)</c:v>
                </c:pt>
                <c:pt idx="1">
                  <c:v>Ech - East Cleveland Hospital (-)</c:v>
                </c:pt>
                <c:pt idx="2">
                  <c:v>Redcar Primary Care Hospital (-)</c:v>
                </c:pt>
                <c:pt idx="3">
                  <c:v>Friarage Hospital Site (44)</c:v>
                </c:pt>
                <c:pt idx="4">
                  <c:v>The James Cook University Hospital (220)</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(265)</c:v>
                </c:pt>
                <c:pt idx="1">
                  <c:v>Ech - East Cleveland Hospital (-)</c:v>
                </c:pt>
                <c:pt idx="2">
                  <c:v>Redcar Primary Care Hospital (-)</c:v>
                </c:pt>
                <c:pt idx="3">
                  <c:v>Friarage Hospital Site (44)</c:v>
                </c:pt>
                <c:pt idx="4">
                  <c:v>The James Cook University Hospital (220)</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3.9380325439726054</c:v>
                </c:pt>
                <c:pt idx="1">
                  <c:v>0</c:v>
                </c:pt>
                <c:pt idx="2">
                  <c:v>0</c:v>
                </c:pt>
                <c:pt idx="3">
                  <c:v>3.6546088992604764</c:v>
                </c:pt>
                <c:pt idx="4">
                  <c:v>4.1355895946941406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(152)</c:v>
                </c:pt>
                <c:pt idx="1">
                  <c:v>Ech - East Cleveland Hospital (-)</c:v>
                </c:pt>
                <c:pt idx="2">
                  <c:v>Redcar Primary Care Hospital (-)</c:v>
                </c:pt>
                <c:pt idx="3">
                  <c:v>Friarage Hospital Site (35)</c:v>
                </c:pt>
                <c:pt idx="4">
                  <c:v>The James Cook University Hospital (115)</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(152)</c:v>
                </c:pt>
                <c:pt idx="1">
                  <c:v>Ech - East Cleveland Hospital (-)</c:v>
                </c:pt>
                <c:pt idx="2">
                  <c:v>Redcar Primary Care Hospital (-)</c:v>
                </c:pt>
                <c:pt idx="3">
                  <c:v>Friarage Hospital Site (35)</c:v>
                </c:pt>
                <c:pt idx="4">
                  <c:v>The James Cook University Hospital (115)</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(152)</c:v>
                </c:pt>
                <c:pt idx="1">
                  <c:v>Ech - East Cleveland Hospital (-)</c:v>
                </c:pt>
                <c:pt idx="2">
                  <c:v>Redcar Primary Care Hospital (-)</c:v>
                </c:pt>
                <c:pt idx="3">
                  <c:v>Friarage Hospital Site (35)</c:v>
                </c:pt>
                <c:pt idx="4">
                  <c:v>The James Cook University Hospital (115)</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(152)</c:v>
                </c:pt>
                <c:pt idx="1">
                  <c:v>Ech - East Cleveland Hospital (-)</c:v>
                </c:pt>
                <c:pt idx="2">
                  <c:v>Redcar Primary Care Hospital (-)</c:v>
                </c:pt>
                <c:pt idx="3">
                  <c:v>Friarage Hospital Site (35)</c:v>
                </c:pt>
                <c:pt idx="4">
                  <c:v>The James Cook University Hospital (115)</c:v>
                </c:pt>
              </c:strCache>
            </c:strRef>
          </c:cat>
          <c:val>
            <c:numRef>
              <c:f>Sheet1!$G$2:$G$6</c:f>
              <c:numCache>
                <c:formatCode>0.0;;</c:formatCode>
                <c:ptCount val="5"/>
                <c:pt idx="0">
                  <c:v>8.8289870908125874</c:v>
                </c:pt>
                <c:pt idx="1">
                  <c:v>0</c:v>
                </c:pt>
                <c:pt idx="2">
                  <c:v>0</c:v>
                </c:pt>
                <c:pt idx="3">
                  <c:v>8.9783492023078253</c:v>
                </c:pt>
                <c:pt idx="4">
                  <c:v>8.6745837845049891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(152)</c:v>
                </c:pt>
                <c:pt idx="1">
                  <c:v>Ech - East Cleveland Hospital (-)</c:v>
                </c:pt>
                <c:pt idx="2">
                  <c:v>Redcar Primary Care Hospital (-)</c:v>
                </c:pt>
                <c:pt idx="3">
                  <c:v>Friarage Hospital Site (35)</c:v>
                </c:pt>
                <c:pt idx="4">
                  <c:v>The James Cook University Hospital (115)</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(152)</c:v>
                </c:pt>
                <c:pt idx="1">
                  <c:v>Ech - East Cleveland Hospital (-)</c:v>
                </c:pt>
                <c:pt idx="2">
                  <c:v>Redcar Primary Care Hospital (-)</c:v>
                </c:pt>
                <c:pt idx="3">
                  <c:v>Friarage Hospital Site (35)</c:v>
                </c:pt>
                <c:pt idx="4">
                  <c:v>The James Cook University Hospital (115)</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(152)</c:v>
                </c:pt>
                <c:pt idx="1">
                  <c:v>Ech - East Cleveland Hospital (-)</c:v>
                </c:pt>
                <c:pt idx="2">
                  <c:v>Redcar Primary Care Hospital (-)</c:v>
                </c:pt>
                <c:pt idx="3">
                  <c:v>Friarage Hospital Site (35)</c:v>
                </c:pt>
                <c:pt idx="4">
                  <c:v>The James Cook University Hospital (115)</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1.1710129091874126</c:v>
                </c:pt>
                <c:pt idx="1">
                  <c:v>0</c:v>
                </c:pt>
                <c:pt idx="2">
                  <c:v>0</c:v>
                </c:pt>
                <c:pt idx="3">
                  <c:v>1.0216507976921747</c:v>
                </c:pt>
                <c:pt idx="4">
                  <c:v>1.3254162154950109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(74)</c:v>
                </c:pt>
                <c:pt idx="4">
                  <c:v>The James Cook University Hospital (340)</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(74)</c:v>
                </c:pt>
                <c:pt idx="4">
                  <c:v>The James Cook University Hospital (340)</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(74)</c:v>
                </c:pt>
                <c:pt idx="4">
                  <c:v>The James Cook University Hospital (340)</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(74)</c:v>
                </c:pt>
                <c:pt idx="4">
                  <c:v>The James Cook University Hospital (340)</c:v>
                </c:pt>
              </c:strCache>
            </c:strRef>
          </c:cat>
          <c:val>
            <c:numRef>
              <c:f>Sheet1!$G$2:$G$6</c:f>
              <c:numCache>
                <c:formatCode>0.0;;</c:formatCode>
                <c:ptCount val="5"/>
                <c:pt idx="0">
                  <c:v>7.0993120828431273</c:v>
                </c:pt>
                <c:pt idx="1">
                  <c:v>0</c:v>
                </c:pt>
                <c:pt idx="2">
                  <c:v>0</c:v>
                </c:pt>
                <c:pt idx="3">
                  <c:v>7.1471975256695393</c:v>
                </c:pt>
                <c:pt idx="4">
                  <c:v>6.9152835633979688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(74)</c:v>
                </c:pt>
                <c:pt idx="4">
                  <c:v>The James Cook University Hospital (340)</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(74)</c:v>
                </c:pt>
                <c:pt idx="4">
                  <c:v>The James Cook University Hospital (340)</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(416)</c:v>
                </c:pt>
                <c:pt idx="1">
                  <c:v>Ech - East Cleveland Hospital (-)</c:v>
                </c:pt>
                <c:pt idx="2">
                  <c:v>Redcar Primary Care Hospital (-)</c:v>
                </c:pt>
                <c:pt idx="3">
                  <c:v>Friarage Hospital Site (74)</c:v>
                </c:pt>
                <c:pt idx="4">
                  <c:v>The James Cook University Hospital (340)</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2.9006879171568727</c:v>
                </c:pt>
                <c:pt idx="1">
                  <c:v>0</c:v>
                </c:pt>
                <c:pt idx="2">
                  <c:v>0</c:v>
                </c:pt>
                <c:pt idx="3">
                  <c:v>2.8528024743304607</c:v>
                </c:pt>
                <c:pt idx="4">
                  <c:v>3.0847164366020312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Ech - East Cleveland Hospital (-)</c:v>
                </c:pt>
                <c:pt idx="2">
                  <c:v>Redcar Primary Care Hospital (-)</c:v>
                </c:pt>
                <c:pt idx="3">
                  <c:v>Friarage Hospital Site (70)</c:v>
                </c:pt>
                <c:pt idx="4">
                  <c:v>The James Cook University Hospital (320)</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Ech - East Cleveland Hospital (-)</c:v>
                </c:pt>
                <c:pt idx="2">
                  <c:v>Redcar Primary Care Hospital (-)</c:v>
                </c:pt>
                <c:pt idx="3">
                  <c:v>Friarage Hospital Site (70)</c:v>
                </c:pt>
                <c:pt idx="4">
                  <c:v>The James Cook University Hospital (320)</c:v>
                </c:pt>
              </c:strCache>
            </c:strRef>
          </c:cat>
          <c:val>
            <c:numRef>
              <c:f>Sheet1!$E$2:$E$6</c:f>
              <c:numCache>
                <c:formatCode>0.0;;</c:formatCode>
                <c:ptCount val="5"/>
                <c:pt idx="0">
                  <c:v>0</c:v>
                </c:pt>
                <c:pt idx="1">
                  <c:v>0</c:v>
                </c:pt>
                <c:pt idx="2">
                  <c:v>0</c:v>
                </c:pt>
                <c:pt idx="3">
                  <c:v>6.2808027581879138</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Ech - East Cleveland Hospital (-)</c:v>
                </c:pt>
                <c:pt idx="2">
                  <c:v>Redcar Primary Care Hospital (-)</c:v>
                </c:pt>
                <c:pt idx="3">
                  <c:v>Friarage Hospital Site (70)</c:v>
                </c:pt>
                <c:pt idx="4">
                  <c:v>The James Cook University Hospital (320)</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Ech - East Cleveland Hospital (-)</c:v>
                </c:pt>
                <c:pt idx="2">
                  <c:v>Redcar Primary Care Hospital (-)</c:v>
                </c:pt>
                <c:pt idx="3">
                  <c:v>Friarage Hospital Site (70)</c:v>
                </c:pt>
                <c:pt idx="4">
                  <c:v>The James Cook University Hospital (320)</c:v>
                </c:pt>
              </c:strCache>
            </c:strRef>
          </c:cat>
          <c:val>
            <c:numRef>
              <c:f>Sheet1!$G$2:$G$6</c:f>
              <c:numCache>
                <c:formatCode>0.0;;</c:formatCode>
                <c:ptCount val="5"/>
                <c:pt idx="0">
                  <c:v>8.2419358635158044</c:v>
                </c:pt>
                <c:pt idx="1">
                  <c:v>0</c:v>
                </c:pt>
                <c:pt idx="2">
                  <c:v>0</c:v>
                </c:pt>
                <c:pt idx="3">
                  <c:v>0</c:v>
                </c:pt>
                <c:pt idx="4">
                  <c:v>8.4074601472834516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Ech - East Cleveland Hospital (-)</c:v>
                </c:pt>
                <c:pt idx="2">
                  <c:v>Redcar Primary Care Hospital (-)</c:v>
                </c:pt>
                <c:pt idx="3">
                  <c:v>Friarage Hospital Site (70)</c:v>
                </c:pt>
                <c:pt idx="4">
                  <c:v>The James Cook University Hospital (320)</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Ech - East Cleveland Hospital (-)</c:v>
                </c:pt>
                <c:pt idx="2">
                  <c:v>Redcar Primary Care Hospital (-)</c:v>
                </c:pt>
                <c:pt idx="3">
                  <c:v>Friarage Hospital Site (70)</c:v>
                </c:pt>
                <c:pt idx="4">
                  <c:v>The James Cook University Hospital (320)</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(391)</c:v>
                </c:pt>
                <c:pt idx="1">
                  <c:v>Ech - East Cleveland Hospital (-)</c:v>
                </c:pt>
                <c:pt idx="2">
                  <c:v>Redcar Primary Care Hospital (-)</c:v>
                </c:pt>
                <c:pt idx="3">
                  <c:v>Friarage Hospital Site (70)</c:v>
                </c:pt>
                <c:pt idx="4">
                  <c:v>The James Cook University Hospital (320)</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1.7580641364841956</c:v>
                </c:pt>
                <c:pt idx="1">
                  <c:v>0</c:v>
                </c:pt>
                <c:pt idx="2">
                  <c:v>0</c:v>
                </c:pt>
                <c:pt idx="3">
                  <c:v>3.7191972418120862</c:v>
                </c:pt>
                <c:pt idx="4">
                  <c:v>1.5925398527165484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(323)</c:v>
                </c:pt>
                <c:pt idx="1">
                  <c:v>Ech - East Cleveland Hospital (-)</c:v>
                </c:pt>
                <c:pt idx="2">
                  <c:v>Redcar Primary Care Hospital (-)</c:v>
                </c:pt>
                <c:pt idx="3">
                  <c:v>Friarage Hospital Site (54)</c:v>
                </c:pt>
                <c:pt idx="4">
                  <c:v>The James Cook University Hospital (268)</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(323)</c:v>
                </c:pt>
                <c:pt idx="1">
                  <c:v>Ech - East Cleveland Hospital (-)</c:v>
                </c:pt>
                <c:pt idx="2">
                  <c:v>Redcar Primary Care Hospital (-)</c:v>
                </c:pt>
                <c:pt idx="3">
                  <c:v>Friarage Hospital Site (54)</c:v>
                </c:pt>
                <c:pt idx="4">
                  <c:v>The James Cook University Hospital (268)</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(323)</c:v>
                </c:pt>
                <c:pt idx="1">
                  <c:v>Ech - East Cleveland Hospital (-)</c:v>
                </c:pt>
                <c:pt idx="2">
                  <c:v>Redcar Primary Care Hospital (-)</c:v>
                </c:pt>
                <c:pt idx="3">
                  <c:v>Friarage Hospital Site (54)</c:v>
                </c:pt>
                <c:pt idx="4">
                  <c:v>The James Cook University Hospital (268)</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(323)</c:v>
                </c:pt>
                <c:pt idx="1">
                  <c:v>Ech - East Cleveland Hospital (-)</c:v>
                </c:pt>
                <c:pt idx="2">
                  <c:v>Redcar Primary Care Hospital (-)</c:v>
                </c:pt>
                <c:pt idx="3">
                  <c:v>Friarage Hospital Site (54)</c:v>
                </c:pt>
                <c:pt idx="4">
                  <c:v>The James Cook University Hospital (268)</c:v>
                </c:pt>
              </c:strCache>
            </c:strRef>
          </c:cat>
          <c:val>
            <c:numRef>
              <c:f>Sheet1!$G$2:$G$6</c:f>
              <c:numCache>
                <c:formatCode>0.0;;</c:formatCode>
                <c:ptCount val="5"/>
                <c:pt idx="0">
                  <c:v>9.011609283642418</c:v>
                </c:pt>
                <c:pt idx="1">
                  <c:v>0</c:v>
                </c:pt>
                <c:pt idx="2">
                  <c:v>0</c:v>
                </c:pt>
                <c:pt idx="3">
                  <c:v>9.2250043912328739</c:v>
                </c:pt>
                <c:pt idx="4">
                  <c:v>8.9705842179614681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(323)</c:v>
                </c:pt>
                <c:pt idx="1">
                  <c:v>Ech - East Cleveland Hospital (-)</c:v>
                </c:pt>
                <c:pt idx="2">
                  <c:v>Redcar Primary Care Hospital (-)</c:v>
                </c:pt>
                <c:pt idx="3">
                  <c:v>Friarage Hospital Site (54)</c:v>
                </c:pt>
                <c:pt idx="4">
                  <c:v>The James Cook University Hospital (268)</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(323)</c:v>
                </c:pt>
                <c:pt idx="1">
                  <c:v>Ech - East Cleveland Hospital (-)</c:v>
                </c:pt>
                <c:pt idx="2">
                  <c:v>Redcar Primary Care Hospital (-)</c:v>
                </c:pt>
                <c:pt idx="3">
                  <c:v>Friarage Hospital Site (54)</c:v>
                </c:pt>
                <c:pt idx="4">
                  <c:v>The James Cook University Hospital (268)</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(323)</c:v>
                </c:pt>
                <c:pt idx="1">
                  <c:v>Ech - East Cleveland Hospital (-)</c:v>
                </c:pt>
                <c:pt idx="2">
                  <c:v>Redcar Primary Care Hospital (-)</c:v>
                </c:pt>
                <c:pt idx="3">
                  <c:v>Friarage Hospital Site (54)</c:v>
                </c:pt>
                <c:pt idx="4">
                  <c:v>The James Cook University Hospital (268)</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0.98839071635758202</c:v>
                </c:pt>
                <c:pt idx="1">
                  <c:v>0</c:v>
                </c:pt>
                <c:pt idx="2">
                  <c:v>0</c:v>
                </c:pt>
                <c:pt idx="3">
                  <c:v>0.77499560876712614</c:v>
                </c:pt>
                <c:pt idx="4">
                  <c:v>1.0294157820385319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(235)</c:v>
                </c:pt>
                <c:pt idx="1">
                  <c:v>Ech - East Cleveland Hospital (-)</c:v>
                </c:pt>
                <c:pt idx="2">
                  <c:v>Redcar Primary Care Hospital (-)</c:v>
                </c:pt>
                <c:pt idx="3">
                  <c:v>Friarage Hospital Site (43)</c:v>
                </c:pt>
                <c:pt idx="4">
                  <c:v>The James Cook University Hospital (191)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(235)</c:v>
                </c:pt>
                <c:pt idx="1">
                  <c:v>Ech - East Cleveland Hospital (-)</c:v>
                </c:pt>
                <c:pt idx="2">
                  <c:v>Redcar Primary Care Hospital (-)</c:v>
                </c:pt>
                <c:pt idx="3">
                  <c:v>Friarage Hospital Site (43)</c:v>
                </c:pt>
                <c:pt idx="4">
                  <c:v>The James Cook University Hospital (191)</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(235)</c:v>
                </c:pt>
                <c:pt idx="1">
                  <c:v>Ech - East Cleveland Hospital (-)</c:v>
                </c:pt>
                <c:pt idx="2">
                  <c:v>Redcar Primary Care Hospital (-)</c:v>
                </c:pt>
                <c:pt idx="3">
                  <c:v>Friarage Hospital Site (43)</c:v>
                </c:pt>
                <c:pt idx="4">
                  <c:v>The James Cook University Hospital (191)</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(235)</c:v>
                </c:pt>
                <c:pt idx="1">
                  <c:v>Ech - East Cleveland Hospital (-)</c:v>
                </c:pt>
                <c:pt idx="2">
                  <c:v>Redcar Primary Care Hospital (-)</c:v>
                </c:pt>
                <c:pt idx="3">
                  <c:v>Friarage Hospital Site (43)</c:v>
                </c:pt>
                <c:pt idx="4">
                  <c:v>The James Cook University Hospital (191)</c:v>
                </c:pt>
              </c:strCache>
            </c:strRef>
          </c:cat>
          <c:val>
            <c:numRef>
              <c:f>Sheet1!$G$2:$G$6</c:f>
              <c:numCache>
                <c:formatCode>0.0;;</c:formatCode>
                <c:ptCount val="5"/>
                <c:pt idx="0">
                  <c:v>6.7233178340367949</c:v>
                </c:pt>
                <c:pt idx="1">
                  <c:v>0</c:v>
                </c:pt>
                <c:pt idx="2">
                  <c:v>0</c:v>
                </c:pt>
                <c:pt idx="3">
                  <c:v>6.4521604918700168</c:v>
                </c:pt>
                <c:pt idx="4">
                  <c:v>6.5439512659885821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(235)</c:v>
                </c:pt>
                <c:pt idx="1">
                  <c:v>Ech - East Cleveland Hospital (-)</c:v>
                </c:pt>
                <c:pt idx="2">
                  <c:v>Redcar Primary Care Hospital (-)</c:v>
                </c:pt>
                <c:pt idx="3">
                  <c:v>Friarage Hospital Site (43)</c:v>
                </c:pt>
                <c:pt idx="4">
                  <c:v>The James Cook University Hospital (191)</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(235)</c:v>
                </c:pt>
                <c:pt idx="1">
                  <c:v>Ech - East Cleveland Hospital (-)</c:v>
                </c:pt>
                <c:pt idx="2">
                  <c:v>Redcar Primary Care Hospital (-)</c:v>
                </c:pt>
                <c:pt idx="3">
                  <c:v>Friarage Hospital Site (43)</c:v>
                </c:pt>
                <c:pt idx="4">
                  <c:v>The James Cook University Hospital (191)</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(235)</c:v>
                </c:pt>
                <c:pt idx="1">
                  <c:v>Ech - East Cleveland Hospital (-)</c:v>
                </c:pt>
                <c:pt idx="2">
                  <c:v>Redcar Primary Care Hospital (-)</c:v>
                </c:pt>
                <c:pt idx="3">
                  <c:v>Friarage Hospital Site (43)</c:v>
                </c:pt>
                <c:pt idx="4">
                  <c:v>The James Cook University Hospital (191)</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3.2766821659632051</c:v>
                </c:pt>
                <c:pt idx="1">
                  <c:v>0</c:v>
                </c:pt>
                <c:pt idx="2">
                  <c:v>0</c:v>
                </c:pt>
                <c:pt idx="3">
                  <c:v>3.5478395081299832</c:v>
                </c:pt>
                <c:pt idx="4">
                  <c:v>3.4560487340114179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(317)</c:v>
                </c:pt>
                <c:pt idx="1">
                  <c:v>Ech - East Cleveland Hospital (-)</c:v>
                </c:pt>
                <c:pt idx="2">
                  <c:v>Redcar Primary Care Hospital (-)</c:v>
                </c:pt>
                <c:pt idx="3">
                  <c:v>Friarage Hospital Site (59)</c:v>
                </c:pt>
                <c:pt idx="4">
                  <c:v>The James Cook University Hospital (257)</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(317)</c:v>
                </c:pt>
                <c:pt idx="1">
                  <c:v>Ech - East Cleveland Hospital (-)</c:v>
                </c:pt>
                <c:pt idx="2">
                  <c:v>Redcar Primary Care Hospital (-)</c:v>
                </c:pt>
                <c:pt idx="3">
                  <c:v>Friarage Hospital Site (59)</c:v>
                </c:pt>
                <c:pt idx="4">
                  <c:v>The James Cook University Hospital (257)</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(317)</c:v>
                </c:pt>
                <c:pt idx="1">
                  <c:v>Ech - East Cleveland Hospital (-)</c:v>
                </c:pt>
                <c:pt idx="2">
                  <c:v>Redcar Primary Care Hospital (-)</c:v>
                </c:pt>
                <c:pt idx="3">
                  <c:v>Friarage Hospital Site (59)</c:v>
                </c:pt>
                <c:pt idx="4">
                  <c:v>The James Cook University Hospital (257)</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(317)</c:v>
                </c:pt>
                <c:pt idx="1">
                  <c:v>Ech - East Cleveland Hospital (-)</c:v>
                </c:pt>
                <c:pt idx="2">
                  <c:v>Redcar Primary Care Hospital (-)</c:v>
                </c:pt>
                <c:pt idx="3">
                  <c:v>Friarage Hospital Site (59)</c:v>
                </c:pt>
                <c:pt idx="4">
                  <c:v>The James Cook University Hospital (257)</c:v>
                </c:pt>
              </c:strCache>
            </c:strRef>
          </c:cat>
          <c:val>
            <c:numRef>
              <c:f>Sheet1!$G$2:$G$6</c:f>
              <c:numCache>
                <c:formatCode>0.0;;</c:formatCode>
                <c:ptCount val="5"/>
                <c:pt idx="0">
                  <c:v>4.2574646829754643</c:v>
                </c:pt>
                <c:pt idx="1">
                  <c:v>0</c:v>
                </c:pt>
                <c:pt idx="2">
                  <c:v>0</c:v>
                </c:pt>
                <c:pt idx="3">
                  <c:v>3.902787107230393</c:v>
                </c:pt>
                <c:pt idx="4">
                  <c:v>4.1345621064013711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(317)</c:v>
                </c:pt>
                <c:pt idx="1">
                  <c:v>Ech - East Cleveland Hospital (-)</c:v>
                </c:pt>
                <c:pt idx="2">
                  <c:v>Redcar Primary Care Hospital (-)</c:v>
                </c:pt>
                <c:pt idx="3">
                  <c:v>Friarage Hospital Site (59)</c:v>
                </c:pt>
                <c:pt idx="4">
                  <c:v>The James Cook University Hospital (257)</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(317)</c:v>
                </c:pt>
                <c:pt idx="1">
                  <c:v>Ech - East Cleveland Hospital (-)</c:v>
                </c:pt>
                <c:pt idx="2">
                  <c:v>Redcar Primary Care Hospital (-)</c:v>
                </c:pt>
                <c:pt idx="3">
                  <c:v>Friarage Hospital Site (59)</c:v>
                </c:pt>
                <c:pt idx="4">
                  <c:v>The James Cook University Hospital (257)</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(317)</c:v>
                </c:pt>
                <c:pt idx="1">
                  <c:v>Ech - East Cleveland Hospital (-)</c:v>
                </c:pt>
                <c:pt idx="2">
                  <c:v>Redcar Primary Care Hospital (-)</c:v>
                </c:pt>
                <c:pt idx="3">
                  <c:v>Friarage Hospital Site (59)</c:v>
                </c:pt>
                <c:pt idx="4">
                  <c:v>The James Cook University Hospital (257)</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5.7425353170245357</c:v>
                </c:pt>
                <c:pt idx="1">
                  <c:v>0</c:v>
                </c:pt>
                <c:pt idx="2">
                  <c:v>0</c:v>
                </c:pt>
                <c:pt idx="3">
                  <c:v>6.0972128927696065</c:v>
                </c:pt>
                <c:pt idx="4">
                  <c:v>5.8654378935986289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(367)</c:v>
                </c:pt>
                <c:pt idx="1">
                  <c:v>Ech - East Cleveland Hospital (-)</c:v>
                </c:pt>
                <c:pt idx="2">
                  <c:v>Redcar Primary Care Hospital (-)</c:v>
                </c:pt>
                <c:pt idx="3">
                  <c:v>Friarage Hospital Site (64)</c:v>
                </c:pt>
                <c:pt idx="4">
                  <c:v>The James Cook University Hospital (301)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(367)</c:v>
                </c:pt>
                <c:pt idx="1">
                  <c:v>Ech - East Cleveland Hospital (-)</c:v>
                </c:pt>
                <c:pt idx="2">
                  <c:v>Redcar Primary Care Hospital (-)</c:v>
                </c:pt>
                <c:pt idx="3">
                  <c:v>Friarage Hospital Site (64)</c:v>
                </c:pt>
                <c:pt idx="4">
                  <c:v>The James Cook University Hospital (301)</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(367)</c:v>
                </c:pt>
                <c:pt idx="1">
                  <c:v>Ech - East Cleveland Hospital (-)</c:v>
                </c:pt>
                <c:pt idx="2">
                  <c:v>Redcar Primary Care Hospital (-)</c:v>
                </c:pt>
                <c:pt idx="3">
                  <c:v>Friarage Hospital Site (64)</c:v>
                </c:pt>
                <c:pt idx="4">
                  <c:v>The James Cook University Hospital (301)</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(367)</c:v>
                </c:pt>
                <c:pt idx="1">
                  <c:v>Ech - East Cleveland Hospital (-)</c:v>
                </c:pt>
                <c:pt idx="2">
                  <c:v>Redcar Primary Care Hospital (-)</c:v>
                </c:pt>
                <c:pt idx="3">
                  <c:v>Friarage Hospital Site (64)</c:v>
                </c:pt>
                <c:pt idx="4">
                  <c:v>The James Cook University Hospital (301)</c:v>
                </c:pt>
              </c:strCache>
            </c:strRef>
          </c:cat>
          <c:val>
            <c:numRef>
              <c:f>Sheet1!$G$2:$G$6</c:f>
              <c:numCache>
                <c:formatCode>0.0;;</c:formatCode>
                <c:ptCount val="5"/>
                <c:pt idx="0">
                  <c:v>0</c:v>
                </c:pt>
                <c:pt idx="1">
                  <c:v>0</c:v>
                </c:pt>
                <c:pt idx="2">
                  <c:v>0</c:v>
                </c:pt>
                <c:pt idx="3">
                  <c:v>6.8321422263600704</c:v>
                </c:pt>
                <c:pt idx="4">
                  <c:v>7.2285803177333436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(367)</c:v>
                </c:pt>
                <c:pt idx="1">
                  <c:v>Ech - East Cleveland Hospital (-)</c:v>
                </c:pt>
                <c:pt idx="2">
                  <c:v>Redcar Primary Care Hospital (-)</c:v>
                </c:pt>
                <c:pt idx="3">
                  <c:v>Friarage Hospital Site (64)</c:v>
                </c:pt>
                <c:pt idx="4">
                  <c:v>The James Cook University Hospital (301)</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(367)</c:v>
                </c:pt>
                <c:pt idx="1">
                  <c:v>Ech - East Cleveland Hospital (-)</c:v>
                </c:pt>
                <c:pt idx="2">
                  <c:v>Redcar Primary Care Hospital (-)</c:v>
                </c:pt>
                <c:pt idx="3">
                  <c:v>Friarage Hospital Site (64)</c:v>
                </c:pt>
                <c:pt idx="4">
                  <c:v>The James Cook University Hospital (301)</c:v>
                </c:pt>
              </c:strCache>
            </c:strRef>
          </c:cat>
          <c:val>
            <c:numRef>
              <c:f>Sheet1!$I$2:$I$6</c:f>
              <c:numCache>
                <c:formatCode>0.0;;</c:formatCode>
                <c:ptCount val="5"/>
                <c:pt idx="0">
                  <c:v>7.3371300797353491</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(367)</c:v>
                </c:pt>
                <c:pt idx="1">
                  <c:v>Ech - East Cleveland Hospital (-)</c:v>
                </c:pt>
                <c:pt idx="2">
                  <c:v>Redcar Primary Care Hospital (-)</c:v>
                </c:pt>
                <c:pt idx="3">
                  <c:v>Friarage Hospital Site (64)</c:v>
                </c:pt>
                <c:pt idx="4">
                  <c:v>The James Cook University Hospital (301)</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2.6628699202646509</c:v>
                </c:pt>
                <c:pt idx="1">
                  <c:v>0</c:v>
                </c:pt>
                <c:pt idx="2">
                  <c:v>0</c:v>
                </c:pt>
                <c:pt idx="3">
                  <c:v>3.1678577736399296</c:v>
                </c:pt>
                <c:pt idx="4">
                  <c:v>2.7714196822666564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Ech - East Cleveland Hospital (-)</c:v>
                </c:pt>
                <c:pt idx="2">
                  <c:v>Redcar Primary Care Hospital (-)</c:v>
                </c:pt>
                <c:pt idx="3">
                  <c:v>Friarage Hospital Site (69)</c:v>
                </c:pt>
                <c:pt idx="4">
                  <c:v>The James Cook University Hospital (311)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Ech - East Cleveland Hospital (-)</c:v>
                </c:pt>
                <c:pt idx="2">
                  <c:v>Redcar Primary Care Hospital (-)</c:v>
                </c:pt>
                <c:pt idx="3">
                  <c:v>Friarage Hospital Site (69)</c:v>
                </c:pt>
                <c:pt idx="4">
                  <c:v>The James Cook University Hospital (311)</c:v>
                </c:pt>
              </c:strCache>
            </c:strRef>
          </c:cat>
          <c:val>
            <c:numRef>
              <c:f>Sheet1!$E$2:$E$6</c:f>
              <c:numCache>
                <c:formatCode>0.0;;</c:formatCode>
                <c:ptCount val="5"/>
                <c:pt idx="0">
                  <c:v>0</c:v>
                </c:pt>
                <c:pt idx="1">
                  <c:v>0</c:v>
                </c:pt>
                <c:pt idx="2">
                  <c:v>0</c:v>
                </c:pt>
                <c:pt idx="3">
                  <c:v>5.9827568238439026</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Ech - East Cleveland Hospital (-)</c:v>
                </c:pt>
                <c:pt idx="2">
                  <c:v>Redcar Primary Care Hospital (-)</c:v>
                </c:pt>
                <c:pt idx="3">
                  <c:v>Friarage Hospital Site (69)</c:v>
                </c:pt>
                <c:pt idx="4">
                  <c:v>The James Cook University Hospital (311)</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Ech - East Cleveland Hospital (-)</c:v>
                </c:pt>
                <c:pt idx="2">
                  <c:v>Redcar Primary Care Hospital (-)</c:v>
                </c:pt>
                <c:pt idx="3">
                  <c:v>Friarage Hospital Site (69)</c:v>
                </c:pt>
                <c:pt idx="4">
                  <c:v>The James Cook University Hospital (311)</c:v>
                </c:pt>
              </c:strCache>
            </c:strRef>
          </c:cat>
          <c:val>
            <c:numRef>
              <c:f>Sheet1!$G$2:$G$6</c:f>
              <c:numCache>
                <c:formatCode>0.0;;</c:formatCode>
                <c:ptCount val="5"/>
                <c:pt idx="0">
                  <c:v>7.8940630355446499</c:v>
                </c:pt>
                <c:pt idx="1">
                  <c:v>0</c:v>
                </c:pt>
                <c:pt idx="2">
                  <c:v>0</c:v>
                </c:pt>
                <c:pt idx="3">
                  <c:v>0</c:v>
                </c:pt>
                <c:pt idx="4">
                  <c:v>7.9870380142850266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Ech - East Cleveland Hospital (-)</c:v>
                </c:pt>
                <c:pt idx="2">
                  <c:v>Redcar Primary Care Hospital (-)</c:v>
                </c:pt>
                <c:pt idx="3">
                  <c:v>Friarage Hospital Site (69)</c:v>
                </c:pt>
                <c:pt idx="4">
                  <c:v>The James Cook University Hospital (311)</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Ech - East Cleveland Hospital (-)</c:v>
                </c:pt>
                <c:pt idx="2">
                  <c:v>Redcar Primary Care Hospital (-)</c:v>
                </c:pt>
                <c:pt idx="3">
                  <c:v>Friarage Hospital Site (69)</c:v>
                </c:pt>
                <c:pt idx="4">
                  <c:v>The James Cook University Hospital (311)</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(382)</c:v>
                </c:pt>
                <c:pt idx="1">
                  <c:v>Ech - East Cleveland Hospital (-)</c:v>
                </c:pt>
                <c:pt idx="2">
                  <c:v>Redcar Primary Care Hospital (-)</c:v>
                </c:pt>
                <c:pt idx="3">
                  <c:v>Friarage Hospital Site (69)</c:v>
                </c:pt>
                <c:pt idx="4">
                  <c:v>The James Cook University Hospital (311)</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2.1059369644553501</c:v>
                </c:pt>
                <c:pt idx="1">
                  <c:v>0</c:v>
                </c:pt>
                <c:pt idx="2">
                  <c:v>0</c:v>
                </c:pt>
                <c:pt idx="3">
                  <c:v>4.0172431761560974</c:v>
                </c:pt>
                <c:pt idx="4">
                  <c:v>2.0129619857149734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(216)</c:v>
                </c:pt>
                <c:pt idx="1">
                  <c:v>Ech - East Cleveland Hospital (-)</c:v>
                </c:pt>
                <c:pt idx="2">
                  <c:v>Redcar Primary Care Hospital (-)</c:v>
                </c:pt>
                <c:pt idx="3">
                  <c:v>Friarage Hospital Site (40)</c:v>
                </c:pt>
                <c:pt idx="4">
                  <c:v>The James Cook University Hospital (174)</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(216)</c:v>
                </c:pt>
                <c:pt idx="1">
                  <c:v>Ech - East Cleveland Hospital (-)</c:v>
                </c:pt>
                <c:pt idx="2">
                  <c:v>Redcar Primary Care Hospital (-)</c:v>
                </c:pt>
                <c:pt idx="3">
                  <c:v>Friarage Hospital Site (40)</c:v>
                </c:pt>
                <c:pt idx="4">
                  <c:v>The James Cook University Hospital (174)</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(216)</c:v>
                </c:pt>
                <c:pt idx="1">
                  <c:v>Ech - East Cleveland Hospital (-)</c:v>
                </c:pt>
                <c:pt idx="2">
                  <c:v>Redcar Primary Care Hospital (-)</c:v>
                </c:pt>
                <c:pt idx="3">
                  <c:v>Friarage Hospital Site (40)</c:v>
                </c:pt>
                <c:pt idx="4">
                  <c:v>The James Cook University Hospital (174)</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(216)</c:v>
                </c:pt>
                <c:pt idx="1">
                  <c:v>Ech - East Cleveland Hospital (-)</c:v>
                </c:pt>
                <c:pt idx="2">
                  <c:v>Redcar Primary Care Hospital (-)</c:v>
                </c:pt>
                <c:pt idx="3">
                  <c:v>Friarage Hospital Site (40)</c:v>
                </c:pt>
                <c:pt idx="4">
                  <c:v>The James Cook University Hospital (174)</c:v>
                </c:pt>
              </c:strCache>
            </c:strRef>
          </c:cat>
          <c:val>
            <c:numRef>
              <c:f>Sheet1!$G$2:$G$6</c:f>
              <c:numCache>
                <c:formatCode>0.0;;</c:formatCode>
                <c:ptCount val="5"/>
                <c:pt idx="0">
                  <c:v>8.4764328688507558</c:v>
                </c:pt>
                <c:pt idx="1">
                  <c:v>0</c:v>
                </c:pt>
                <c:pt idx="2">
                  <c:v>0</c:v>
                </c:pt>
                <c:pt idx="3">
                  <c:v>8.6333551021396993</c:v>
                </c:pt>
                <c:pt idx="4">
                  <c:v>8.3936430221674279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(216)</c:v>
                </c:pt>
                <c:pt idx="1">
                  <c:v>Ech - East Cleveland Hospital (-)</c:v>
                </c:pt>
                <c:pt idx="2">
                  <c:v>Redcar Primary Care Hospital (-)</c:v>
                </c:pt>
                <c:pt idx="3">
                  <c:v>Friarage Hospital Site (40)</c:v>
                </c:pt>
                <c:pt idx="4">
                  <c:v>The James Cook University Hospital (174)</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(216)</c:v>
                </c:pt>
                <c:pt idx="1">
                  <c:v>Ech - East Cleveland Hospital (-)</c:v>
                </c:pt>
                <c:pt idx="2">
                  <c:v>Redcar Primary Care Hospital (-)</c:v>
                </c:pt>
                <c:pt idx="3">
                  <c:v>Friarage Hospital Site (40)</c:v>
                </c:pt>
                <c:pt idx="4">
                  <c:v>The James Cook University Hospital (174)</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(216)</c:v>
                </c:pt>
                <c:pt idx="1">
                  <c:v>Ech - East Cleveland Hospital (-)</c:v>
                </c:pt>
                <c:pt idx="2">
                  <c:v>Redcar Primary Care Hospital (-)</c:v>
                </c:pt>
                <c:pt idx="3">
                  <c:v>Friarage Hospital Site (40)</c:v>
                </c:pt>
                <c:pt idx="4">
                  <c:v>The James Cook University Hospital (174)</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1.5235671311492442</c:v>
                </c:pt>
                <c:pt idx="1">
                  <c:v>0</c:v>
                </c:pt>
                <c:pt idx="2">
                  <c:v>0</c:v>
                </c:pt>
                <c:pt idx="3">
                  <c:v>1.3666448978603007</c:v>
                </c:pt>
                <c:pt idx="4">
                  <c:v>1.6063569778325721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(245)</c:v>
                </c:pt>
                <c:pt idx="1">
                  <c:v>Ech - East Cleveland Hospital (-)</c:v>
                </c:pt>
                <c:pt idx="2">
                  <c:v>Redcar Primary Care Hospital (-)</c:v>
                </c:pt>
                <c:pt idx="3">
                  <c:v>Friarage Hospital Site (42)</c:v>
                </c:pt>
                <c:pt idx="4">
                  <c:v>The James Cook University Hospital (201)</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(245)</c:v>
                </c:pt>
                <c:pt idx="1">
                  <c:v>Ech - East Cleveland Hospital (-)</c:v>
                </c:pt>
                <c:pt idx="2">
                  <c:v>Redcar Primary Care Hospital (-)</c:v>
                </c:pt>
                <c:pt idx="3">
                  <c:v>Friarage Hospital Site (42)</c:v>
                </c:pt>
                <c:pt idx="4">
                  <c:v>The James Cook University Hospital (201)</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(245)</c:v>
                </c:pt>
                <c:pt idx="1">
                  <c:v>Ech - East Cleveland Hospital (-)</c:v>
                </c:pt>
                <c:pt idx="2">
                  <c:v>Redcar Primary Care Hospital (-)</c:v>
                </c:pt>
                <c:pt idx="3">
                  <c:v>Friarage Hospital Site (42)</c:v>
                </c:pt>
                <c:pt idx="4">
                  <c:v>The James Cook University Hospital (201)</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(245)</c:v>
                </c:pt>
                <c:pt idx="1">
                  <c:v>Ech - East Cleveland Hospital (-)</c:v>
                </c:pt>
                <c:pt idx="2">
                  <c:v>Redcar Primary Care Hospital (-)</c:v>
                </c:pt>
                <c:pt idx="3">
                  <c:v>Friarage Hospital Site (42)</c:v>
                </c:pt>
                <c:pt idx="4">
                  <c:v>The James Cook University Hospital (201)</c:v>
                </c:pt>
              </c:strCache>
            </c:strRef>
          </c:cat>
          <c:val>
            <c:numRef>
              <c:f>Sheet1!$G$2:$G$6</c:f>
              <c:numCache>
                <c:formatCode>0.0;;</c:formatCode>
                <c:ptCount val="5"/>
                <c:pt idx="0">
                  <c:v>6.8606639893783576</c:v>
                </c:pt>
                <c:pt idx="1">
                  <c:v>0</c:v>
                </c:pt>
                <c:pt idx="2">
                  <c:v>0</c:v>
                </c:pt>
                <c:pt idx="3">
                  <c:v>6.9955696666934122</c:v>
                </c:pt>
                <c:pt idx="4">
                  <c:v>6.8322425211453783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(245)</c:v>
                </c:pt>
                <c:pt idx="1">
                  <c:v>Ech - East Cleveland Hospital (-)</c:v>
                </c:pt>
                <c:pt idx="2">
                  <c:v>Redcar Primary Care Hospital (-)</c:v>
                </c:pt>
                <c:pt idx="3">
                  <c:v>Friarage Hospital Site (42)</c:v>
                </c:pt>
                <c:pt idx="4">
                  <c:v>The James Cook University Hospital (201)</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(245)</c:v>
                </c:pt>
                <c:pt idx="1">
                  <c:v>Ech - East Cleveland Hospital (-)</c:v>
                </c:pt>
                <c:pt idx="2">
                  <c:v>Redcar Primary Care Hospital (-)</c:v>
                </c:pt>
                <c:pt idx="3">
                  <c:v>Friarage Hospital Site (42)</c:v>
                </c:pt>
                <c:pt idx="4">
                  <c:v>The James Cook University Hospital (201)</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(245)</c:v>
                </c:pt>
                <c:pt idx="1">
                  <c:v>Ech - East Cleveland Hospital (-)</c:v>
                </c:pt>
                <c:pt idx="2">
                  <c:v>Redcar Primary Care Hospital (-)</c:v>
                </c:pt>
                <c:pt idx="3">
                  <c:v>Friarage Hospital Site (42)</c:v>
                </c:pt>
                <c:pt idx="4">
                  <c:v>The James Cook University Hospital (201)</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3.1393360106216424</c:v>
                </c:pt>
                <c:pt idx="1">
                  <c:v>0</c:v>
                </c:pt>
                <c:pt idx="2">
                  <c:v>0</c:v>
                </c:pt>
                <c:pt idx="3">
                  <c:v>3.0044303333065878</c:v>
                </c:pt>
                <c:pt idx="4">
                  <c:v>3.1677574788546217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Ech - East Cleveland Hospital (-)</c:v>
                </c:pt>
                <c:pt idx="2">
                  <c:v>Redcar Primary Care Hospital (-)</c:v>
                </c:pt>
                <c:pt idx="3">
                  <c:v>Friarage Hospital Site (74)</c:v>
                </c:pt>
                <c:pt idx="4">
                  <c:v>The James Cook University Hospital (346)</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Ech - East Cleveland Hospital (-)</c:v>
                </c:pt>
                <c:pt idx="2">
                  <c:v>Redcar Primary Care Hospital (-)</c:v>
                </c:pt>
                <c:pt idx="3">
                  <c:v>Friarage Hospital Site (74)</c:v>
                </c:pt>
                <c:pt idx="4">
                  <c:v>The James Cook University Hospital (346)</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Ech - East Cleveland Hospital (-)</c:v>
                </c:pt>
                <c:pt idx="2">
                  <c:v>Redcar Primary Care Hospital (-)</c:v>
                </c:pt>
                <c:pt idx="3">
                  <c:v>Friarage Hospital Site (74)</c:v>
                </c:pt>
                <c:pt idx="4">
                  <c:v>The James Cook University Hospital (346)</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Ech - East Cleveland Hospital (-)</c:v>
                </c:pt>
                <c:pt idx="2">
                  <c:v>Redcar Primary Care Hospital (-)</c:v>
                </c:pt>
                <c:pt idx="3">
                  <c:v>Friarage Hospital Site (74)</c:v>
                </c:pt>
                <c:pt idx="4">
                  <c:v>The James Cook University Hospital (346)</c:v>
                </c:pt>
              </c:strCache>
            </c:strRef>
          </c:cat>
          <c:val>
            <c:numRef>
              <c:f>Sheet1!$G$2:$G$6</c:f>
              <c:numCache>
                <c:formatCode>0.0;;</c:formatCode>
                <c:ptCount val="5"/>
                <c:pt idx="0">
                  <c:v>9.1173655348768374</c:v>
                </c:pt>
                <c:pt idx="1">
                  <c:v>0</c:v>
                </c:pt>
                <c:pt idx="2">
                  <c:v>0</c:v>
                </c:pt>
                <c:pt idx="3">
                  <c:v>0</c:v>
                </c:pt>
                <c:pt idx="4">
                  <c:v>9.0044184969589729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Ech - East Cleveland Hospital (-)</c:v>
                </c:pt>
                <c:pt idx="2">
                  <c:v>Redcar Primary Care Hospital (-)</c:v>
                </c:pt>
                <c:pt idx="3">
                  <c:v>Friarage Hospital Site (74)</c:v>
                </c:pt>
                <c:pt idx="4">
                  <c:v>The James Cook University Hospital (346)</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Ech - East Cleveland Hospital (-)</c:v>
                </c:pt>
                <c:pt idx="2">
                  <c:v>Redcar Primary Care Hospital (-)</c:v>
                </c:pt>
                <c:pt idx="3">
                  <c:v>Friarage Hospital Site (74)</c:v>
                </c:pt>
                <c:pt idx="4">
                  <c:v>The James Cook University Hospital (346)</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(422)</c:v>
                </c:pt>
                <c:pt idx="1">
                  <c:v>Ech - East Cleveland Hospital (-)</c:v>
                </c:pt>
                <c:pt idx="2">
                  <c:v>Redcar Primary Care Hospital (-)</c:v>
                </c:pt>
                <c:pt idx="3">
                  <c:v>Friarage Hospital Site (74)</c:v>
                </c:pt>
                <c:pt idx="4">
                  <c:v>The James Cook University Hospital (346)</c:v>
                </c:pt>
              </c:strCache>
            </c:strRef>
          </c:cat>
          <c:val>
            <c:numRef>
              <c:f>Sheet1!$J$2:$J$6</c:f>
              <c:numCache>
                <c:formatCode>0.0;;</c:formatCode>
                <c:ptCount val="5"/>
                <c:pt idx="0">
                  <c:v>0</c:v>
                </c:pt>
                <c:pt idx="1">
                  <c:v>0</c:v>
                </c:pt>
                <c:pt idx="2">
                  <c:v>0</c:v>
                </c:pt>
                <c:pt idx="3">
                  <c:v>9.750439731031225</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0.88263446512316257</c:v>
                </c:pt>
                <c:pt idx="1">
                  <c:v>0</c:v>
                </c:pt>
                <c:pt idx="2">
                  <c:v>0</c:v>
                </c:pt>
                <c:pt idx="3">
                  <c:v>0.24956026896877503</c:v>
                </c:pt>
                <c:pt idx="4">
                  <c:v>0.9955815030410271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(413)</c:v>
                </c:pt>
                <c:pt idx="1">
                  <c:v>Ech - East Cleveland Hospital (-)</c:v>
                </c:pt>
                <c:pt idx="2">
                  <c:v>Redcar Primary Care Hospital (-)</c:v>
                </c:pt>
                <c:pt idx="3">
                  <c:v>Friarage Hospital Site (72)</c:v>
                </c:pt>
                <c:pt idx="4">
                  <c:v>The James Cook University Hospital (339)</c:v>
                </c:pt>
              </c:strCache>
            </c:strRef>
          </c:cat>
          <c:val>
            <c:numRef>
              <c:f>Sheet1!$D$2:$D$6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(413)</c:v>
                </c:pt>
                <c:pt idx="1">
                  <c:v>Ech - East Cleveland Hospital (-)</c:v>
                </c:pt>
                <c:pt idx="2">
                  <c:v>Redcar Primary Care Hospital (-)</c:v>
                </c:pt>
                <c:pt idx="3">
                  <c:v>Friarage Hospital Site (72)</c:v>
                </c:pt>
                <c:pt idx="4">
                  <c:v>The James Cook University Hospital (339)</c:v>
                </c:pt>
              </c:strCache>
            </c:strRef>
          </c:cat>
          <c:val>
            <c:numRef>
              <c:f>Sheet1!$E$2:$E$6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(413)</c:v>
                </c:pt>
                <c:pt idx="1">
                  <c:v>Ech - East Cleveland Hospital (-)</c:v>
                </c:pt>
                <c:pt idx="2">
                  <c:v>Redcar Primary Care Hospital (-)</c:v>
                </c:pt>
                <c:pt idx="3">
                  <c:v>Friarage Hospital Site (72)</c:v>
                </c:pt>
                <c:pt idx="4">
                  <c:v>The James Cook University Hospital (339)</c:v>
                </c:pt>
              </c:strCache>
            </c:strRef>
          </c:cat>
          <c:val>
            <c:numRef>
              <c:f>Sheet1!$F$2:$F$6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(413)</c:v>
                </c:pt>
                <c:pt idx="1">
                  <c:v>Ech - East Cleveland Hospital (-)</c:v>
                </c:pt>
                <c:pt idx="2">
                  <c:v>Redcar Primary Care Hospital (-)</c:v>
                </c:pt>
                <c:pt idx="3">
                  <c:v>Friarage Hospital Site (72)</c:v>
                </c:pt>
                <c:pt idx="4">
                  <c:v>The James Cook University Hospital (339)</c:v>
                </c:pt>
              </c:strCache>
            </c:strRef>
          </c:cat>
          <c:val>
            <c:numRef>
              <c:f>Sheet1!$G$2:$G$6</c:f>
              <c:numCache>
                <c:formatCode>0.0;;</c:formatCode>
                <c:ptCount val="5"/>
                <c:pt idx="0">
                  <c:v>9.2159028501586047</c:v>
                </c:pt>
                <c:pt idx="1">
                  <c:v>0</c:v>
                </c:pt>
                <c:pt idx="2">
                  <c:v>0</c:v>
                </c:pt>
                <c:pt idx="3">
                  <c:v>0</c:v>
                </c:pt>
                <c:pt idx="4">
                  <c:v>9.1651421044865238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(413)</c:v>
                </c:pt>
                <c:pt idx="1">
                  <c:v>Ech - East Cleveland Hospital (-)</c:v>
                </c:pt>
                <c:pt idx="2">
                  <c:v>Redcar Primary Care Hospital (-)</c:v>
                </c:pt>
                <c:pt idx="3">
                  <c:v>Friarage Hospital Site (72)</c:v>
                </c:pt>
                <c:pt idx="4">
                  <c:v>The James Cook University Hospital (339)</c:v>
                </c:pt>
              </c:strCache>
            </c:strRef>
          </c:cat>
          <c:val>
            <c:numRef>
              <c:f>Sheet1!$H$2:$H$6</c:f>
              <c:numCache>
                <c:formatCode>0.0;;</c:formatCode>
                <c:ptCount val="5"/>
                <c:pt idx="0">
                  <c:v>0</c:v>
                </c:pt>
                <c:pt idx="1">
                  <c:v>0</c:v>
                </c:pt>
                <c:pt idx="2">
                  <c:v>0</c:v>
                </c:pt>
                <c:pt idx="3">
                  <c:v>9.5236744237489148</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(413)</c:v>
                </c:pt>
                <c:pt idx="1">
                  <c:v>Ech - East Cleveland Hospital (-)</c:v>
                </c:pt>
                <c:pt idx="2">
                  <c:v>Redcar Primary Care Hospital (-)</c:v>
                </c:pt>
                <c:pt idx="3">
                  <c:v>Friarage Hospital Site (72)</c:v>
                </c:pt>
                <c:pt idx="4">
                  <c:v>The James Cook University Hospital (339)</c:v>
                </c:pt>
              </c:strCache>
            </c:strRef>
          </c:cat>
          <c:val>
            <c:numRef>
              <c:f>Sheet1!$I$2:$I$6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(413)</c:v>
                </c:pt>
                <c:pt idx="1">
                  <c:v>Ech - East Cleveland Hospital (-)</c:v>
                </c:pt>
                <c:pt idx="2">
                  <c:v>Redcar Primary Care Hospital (-)</c:v>
                </c:pt>
                <c:pt idx="3">
                  <c:v>Friarage Hospital Site (72)</c:v>
                </c:pt>
                <c:pt idx="4">
                  <c:v>The James Cook University Hospital (339)</c:v>
                </c:pt>
              </c:strCache>
            </c:strRef>
          </c:cat>
          <c:val>
            <c:numRef>
              <c:f>Sheet1!$J$2:$J$6</c:f>
              <c:numCache>
                <c:formatCode>0.0;;</c:formatCode>
                <c:ptCount val="5"/>
                <c:pt idx="0">
                  <c:v>0</c:v>
                </c:pt>
                <c:pt idx="1">
                  <c:v>0</c:v>
                </c:pt>
                <c:pt idx="2">
                  <c:v>0</c:v>
                </c:pt>
                <c:pt idx="3">
                  <c:v>0</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0.78409714984139534</c:v>
                </c:pt>
                <c:pt idx="1">
                  <c:v>0</c:v>
                </c:pt>
                <c:pt idx="2">
                  <c:v>0</c:v>
                </c:pt>
                <c:pt idx="3">
                  <c:v>0.47632557625108518</c:v>
                </c:pt>
                <c:pt idx="4">
                  <c:v>0.83485789551347622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Ech - East Cleveland Hospital (-)</c:v>
                </c:pt>
                <c:pt idx="2">
                  <c:v>Redcar Primary Care Hospital (-)</c:v>
                </c:pt>
                <c:pt idx="3">
                  <c:v>Friarage Hospital Site (74)</c:v>
                </c:pt>
                <c:pt idx="4">
                  <c:v>The James Cook University Hospital (342)</c:v>
                </c:pt>
              </c:strCache>
            </c:strRef>
          </c:cat>
          <c:val>
            <c:numRef>
              <c:f>Sheet1!$D$2:$D$6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Ech - East Cleveland Hospital (-)</c:v>
                </c:pt>
                <c:pt idx="2">
                  <c:v>Redcar Primary Care Hospital (-)</c:v>
                </c:pt>
                <c:pt idx="3">
                  <c:v>Friarage Hospital Site (74)</c:v>
                </c:pt>
                <c:pt idx="4">
                  <c:v>The James Cook University Hospital (342)</c:v>
                </c:pt>
              </c:strCache>
            </c:strRef>
          </c:cat>
          <c:val>
            <c:numRef>
              <c:f>Sheet1!$E$2:$E$6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Ech - East Cleveland Hospital (-)</c:v>
                </c:pt>
                <c:pt idx="2">
                  <c:v>Redcar Primary Care Hospital (-)</c:v>
                </c:pt>
                <c:pt idx="3">
                  <c:v>Friarage Hospital Site (74)</c:v>
                </c:pt>
                <c:pt idx="4">
                  <c:v>The James Cook University Hospital (342)</c:v>
                </c:pt>
              </c:strCache>
            </c:strRef>
          </c:cat>
          <c:val>
            <c:numRef>
              <c:f>Sheet1!$F$2:$F$6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Ech - East Cleveland Hospital (-)</c:v>
                </c:pt>
                <c:pt idx="2">
                  <c:v>Redcar Primary Care Hospital (-)</c:v>
                </c:pt>
                <c:pt idx="3">
                  <c:v>Friarage Hospital Site (74)</c:v>
                </c:pt>
                <c:pt idx="4">
                  <c:v>The James Cook University Hospital (342)</c:v>
                </c:pt>
              </c:strCache>
            </c:strRef>
          </c:cat>
          <c:val>
            <c:numRef>
              <c:f>Sheet1!$G$2:$G$6</c:f>
              <c:numCache>
                <c:formatCode>0.0;;</c:formatCode>
                <c:ptCount val="5"/>
                <c:pt idx="0">
                  <c:v>8.4444499709892877</c:v>
                </c:pt>
                <c:pt idx="1">
                  <c:v>0</c:v>
                </c:pt>
                <c:pt idx="2">
                  <c:v>0</c:v>
                </c:pt>
                <c:pt idx="3">
                  <c:v>8.6334262639760642</c:v>
                </c:pt>
                <c:pt idx="4">
                  <c:v>8.355960527565065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Ech - East Cleveland Hospital (-)</c:v>
                </c:pt>
                <c:pt idx="2">
                  <c:v>Redcar Primary Care Hospital (-)</c:v>
                </c:pt>
                <c:pt idx="3">
                  <c:v>Friarage Hospital Site (74)</c:v>
                </c:pt>
                <c:pt idx="4">
                  <c:v>The James Cook University Hospital (342)</c:v>
                </c:pt>
              </c:strCache>
            </c:strRef>
          </c:cat>
          <c:val>
            <c:numRef>
              <c:f>Sheet1!$H$2:$H$6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Ech - East Cleveland Hospital (-)</c:v>
                </c:pt>
                <c:pt idx="2">
                  <c:v>Redcar Primary Care Hospital (-)</c:v>
                </c:pt>
                <c:pt idx="3">
                  <c:v>Friarage Hospital Site (74)</c:v>
                </c:pt>
                <c:pt idx="4">
                  <c:v>The James Cook University Hospital (342)</c:v>
                </c:pt>
              </c:strCache>
            </c:strRef>
          </c:cat>
          <c:val>
            <c:numRef>
              <c:f>Sheet1!$I$2:$I$6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Your trust (418)</c:v>
                </c:pt>
                <c:pt idx="1">
                  <c:v>Ech - East Cleveland Hospital (-)</c:v>
                </c:pt>
                <c:pt idx="2">
                  <c:v>Redcar Primary Care Hospital (-)</c:v>
                </c:pt>
                <c:pt idx="3">
                  <c:v>Friarage Hospital Site (74)</c:v>
                </c:pt>
                <c:pt idx="4">
                  <c:v>The James Cook University Hospital (342)</c:v>
                </c:pt>
              </c:strCache>
            </c:strRef>
          </c:cat>
          <c:val>
            <c:numRef>
              <c:f>Sheet1!$J$2:$J$6</c:f>
              <c:numCache>
                <c:formatCode>0.0;;</c:formatCode>
                <c:ptCount val="5"/>
                <c:pt idx="0">
                  <c:v>0</c:v>
                </c:pt>
                <c:pt idx="1">
                  <c:v>0</c:v>
                </c:pt>
                <c:pt idx="2">
                  <c:v>0</c:v>
                </c:pt>
                <c:pt idx="3">
                  <c:v>0</c:v>
                </c:pt>
                <c:pt idx="4">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Sheet1!$C$2:$C$6</c:f>
              <c:numCache>
                <c:formatCode>0.0</c:formatCode>
                <c:ptCount val="5"/>
                <c:pt idx="0">
                  <c:v>1.5555500290107123</c:v>
                </c:pt>
                <c:pt idx="1">
                  <c:v>0</c:v>
                </c:pt>
                <c:pt idx="2">
                  <c:v>0</c:v>
                </c:pt>
                <c:pt idx="3">
                  <c:v>1.3665737360239358</c:v>
                </c:pt>
                <c:pt idx="4">
                  <c:v>1.644039472434935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7.0201285028158944</c:v>
                </c:pt>
                <c:pt idx="1">
                  <c:v>7.7446191072120376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7.6683527452785087</c:v>
                </c:pt>
                <c:pt idx="1">
                  <c:v>8.0463460833564966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8.1196924099116501</c:v>
                </c:pt>
                <c:pt idx="1">
                  <c:v>7.4727724142053056</c:v>
                </c:pt>
                <c:pt idx="2">
                  <c:v>6.8481836905158744</c:v>
                </c:pt>
                <c:pt idx="3">
                  <c:v>7.215502726538034</c:v>
                </c:pt>
                <c:pt idx="4">
                  <c:v>7.3754805591282153</c:v>
                </c:pt>
                <c:pt idx="5">
                  <c:v>7.7509627000489756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6.7572256221408526</c:v>
                </c:pt>
                <c:pt idx="1">
                  <c:v>6.7744925553688304</c:v>
                </c:pt>
                <c:pt idx="2">
                  <c:v>6.8407082939181958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8.5119182213827589</c:v>
                </c:pt>
                <c:pt idx="1">
                  <c:v>8.489302132051348</c:v>
                </c:pt>
                <c:pt idx="2">
                  <c:v>9.0505417993809694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8.3956976598059398</c:v>
                </c:pt>
                <c:pt idx="1">
                  <c:v>8.7245077389334131</c:v>
                </c:pt>
                <c:pt idx="2">
                  <c:v>8.7234469765649667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8.9741384753649491</c:v>
                </c:pt>
                <c:pt idx="1">
                  <c:v>8.8860578307912981</c:v>
                </c:pt>
                <c:pt idx="2">
                  <c:v>8.998676380785918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4.0973190661172874</c:v>
                </c:pt>
                <c:pt idx="1">
                  <c:v>3.9003535426005529</c:v>
                </c:pt>
                <c:pt idx="2">
                  <c:v>4.3317806450512562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9.3347390106858441</c:v>
                </c:pt>
                <c:pt idx="1">
                  <c:v>9.1501650569246227</c:v>
                </c:pt>
                <c:pt idx="2">
                  <c:v>9.1581111341729908</c:v>
                </c:pt>
                <c:pt idx="3">
                  <c:v>9.1787498124990616</c:v>
                </c:pt>
                <c:pt idx="4">
                  <c:v>9.1325283460148654</c:v>
                </c:pt>
                <c:pt idx="5">
                  <c:v>9.1650308617741896</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8.6531305006582091</c:v>
                </c:pt>
                <c:pt idx="1">
                  <c:v>8.1585380188846059</c:v>
                </c:pt>
                <c:pt idx="2">
                  <c:v>8.5794876766619375</c:v>
                </c:pt>
                <c:pt idx="3">
                  <c:v>8.3130010421952019</c:v>
                </c:pt>
                <c:pt idx="4">
                  <c:v>8.5132574190417962</c:v>
                </c:pt>
                <c:pt idx="5">
                  <c:v>8.5734183060049549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8.722307689869945</c:v>
                </c:pt>
                <c:pt idx="1">
                  <c:v>8.3127993537902327</c:v>
                </c:pt>
                <c:pt idx="2">
                  <c:v>8.5942793074222905</c:v>
                </c:pt>
                <c:pt idx="3">
                  <c:v>8.447643024575676</c:v>
                </c:pt>
                <c:pt idx="4">
                  <c:v>8.4394553094258669</c:v>
                </c:pt>
                <c:pt idx="5">
                  <c:v>8.5212236327592663</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8.6234709093040571</c:v>
                </c:pt>
                <c:pt idx="1">
                  <c:v>8.6556993037739769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7.3869710345037687</c:v>
                </c:pt>
                <c:pt idx="1">
                  <c:v>7.3908818738430284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9.6834506605379804</c:v>
                </c:pt>
                <c:pt idx="1">
                  <c:v>9.5325887477618334</c:v>
                </c:pt>
                <c:pt idx="2">
                  <c:v>9.5374354856875296</c:v>
                </c:pt>
                <c:pt idx="3">
                  <c:v>9.6999058927096122</c:v>
                </c:pt>
                <c:pt idx="4">
                  <c:v>9.6213700053264226</c:v>
                </c:pt>
                <c:pt idx="5">
                  <c:v>9.5246227283844718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8.9779742366731501</c:v>
                </c:pt>
                <c:pt idx="1">
                  <c:v>8.8470965454586015</c:v>
                </c:pt>
                <c:pt idx="2">
                  <c:v>8.9521491353478524</c:v>
                </c:pt>
                <c:pt idx="3">
                  <c:v>8.8635870737515443</c:v>
                </c:pt>
                <c:pt idx="4">
                  <c:v>8.9590517170274655</c:v>
                </c:pt>
                <c:pt idx="5">
                  <c:v>8.7290816439019565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9.3308674578606823</c:v>
                </c:pt>
                <c:pt idx="1">
                  <c:v>9.273083367534479</c:v>
                </c:pt>
                <c:pt idx="2">
                  <c:v>9.2937057545375961</c:v>
                </c:pt>
                <c:pt idx="3">
                  <c:v>9.2487218574704357</c:v>
                </c:pt>
                <c:pt idx="4">
                  <c:v>9.2741976208381836</c:v>
                </c:pt>
                <c:pt idx="5">
                  <c:v>9.1227493642706463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8.7362610186676282</c:v>
                </c:pt>
                <c:pt idx="1">
                  <c:v>8.7078943951926391</c:v>
                </c:pt>
                <c:pt idx="2">
                  <c:v>8.9964996709022813</c:v>
                </c:pt>
                <c:pt idx="3">
                  <c:v>8.869064131459595</c:v>
                </c:pt>
                <c:pt idx="4">
                  <c:v>8.9925240516086813</c:v>
                </c:pt>
                <c:pt idx="5">
                  <c:v>8.9168731111790365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9.1485835472537964</c:v>
                </c:pt>
                <c:pt idx="1">
                  <c:v>9.0694605911568225</c:v>
                </c:pt>
                <c:pt idx="2">
                  <c:v>8.8999065514135438</c:v>
                </c:pt>
                <c:pt idx="3">
                  <c:v>8.8973239444819026</c:v>
                </c:pt>
                <c:pt idx="4">
                  <c:v>9.0886316552905537</c:v>
                </c:pt>
                <c:pt idx="5">
                  <c:v>9.0544310336969733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9.3351024562541696</c:v>
                </c:pt>
                <c:pt idx="1">
                  <c:v>9.1506431643338484</c:v>
                </c:pt>
                <c:pt idx="2">
                  <c:v>9.1667690554022521</c:v>
                </c:pt>
                <c:pt idx="3">
                  <c:v>9.0463314248484945</c:v>
                </c:pt>
                <c:pt idx="4">
                  <c:v>9.2341009665410834</c:v>
                </c:pt>
                <c:pt idx="5">
                  <c:v>9.0673945608232263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9.096373388675854</c:v>
                </c:pt>
                <c:pt idx="1">
                  <c:v>8.8204470380689077</c:v>
                </c:pt>
                <c:pt idx="2">
                  <c:v>8.9634016446820404</c:v>
                </c:pt>
                <c:pt idx="3">
                  <c:v>8.8832084022078899</c:v>
                </c:pt>
                <c:pt idx="4">
                  <c:v>9.0751017573287402</c:v>
                </c:pt>
                <c:pt idx="5">
                  <c:v>8.9803796683587631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8.387992683422727</c:v>
                </c:pt>
                <c:pt idx="1">
                  <c:v>7.5535631181559202</c:v>
                </c:pt>
                <c:pt idx="2">
                  <c:v>7.5976809870389923</c:v>
                </c:pt>
                <c:pt idx="3">
                  <c:v>7.6628154509565434</c:v>
                </c:pt>
                <c:pt idx="4">
                  <c:v>7.9297547585043198</c:v>
                </c:pt>
                <c:pt idx="5">
                  <c:v>8.1483077932664933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8.0587935436447484</c:v>
                </c:pt>
                <c:pt idx="1">
                  <c:v>8.1599635920477702</c:v>
                </c:pt>
                <c:pt idx="2">
                  <c:v>8.0757825510530399</c:v>
                </c:pt>
                <c:pt idx="3">
                  <c:v>8.0994644050581375</c:v>
                </c:pt>
                <c:pt idx="4">
                  <c:v>8.1782601830963042</c:v>
                </c:pt>
                <c:pt idx="5">
                  <c:v>7.7899122557563949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7.5678012040079592</c:v>
                </c:pt>
                <c:pt idx="1">
                  <c:v>7.5376134118129974</c:v>
                </c:pt>
                <c:pt idx="2">
                  <c:v>7.3068185771570668</c:v>
                </c:pt>
                <c:pt idx="3">
                  <c:v>7.367795986435163</c:v>
                </c:pt>
                <c:pt idx="4">
                  <c:v>7.6160235313803124</c:v>
                </c:pt>
                <c:pt idx="5">
                  <c:v>7.4095100931343589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8.9668380555681999</c:v>
                </c:pt>
                <c:pt idx="1">
                  <c:v>8.8940831431369549</c:v>
                </c:pt>
                <c:pt idx="2">
                  <c:v>8.9806529038760488</c:v>
                </c:pt>
                <c:pt idx="3">
                  <c:v>9.2008862390741744</c:v>
                </c:pt>
                <c:pt idx="4">
                  <c:v>9.2082955324729401</c:v>
                </c:pt>
                <c:pt idx="5">
                  <c:v>9.0767715669924822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8.2535922766104424</c:v>
                </c:pt>
                <c:pt idx="1">
                  <c:v>7.9896956940248316</c:v>
                </c:pt>
                <c:pt idx="2">
                  <c:v>8.3073261156526268</c:v>
                </c:pt>
                <c:pt idx="3">
                  <c:v>7.959425087214421</c:v>
                </c:pt>
                <c:pt idx="4">
                  <c:v>8.3332764533698818</c:v>
                </c:pt>
                <c:pt idx="5">
                  <c:v>8.0164919773349688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9.5520063120097145</c:v>
                </c:pt>
                <c:pt idx="1">
                  <c:v>9.41380495817004</c:v>
                </c:pt>
                <c:pt idx="2">
                  <c:v>9.6968935044732625</c:v>
                </c:pt>
                <c:pt idx="3">
                  <c:v>9.5657807571948563</c:v>
                </c:pt>
                <c:pt idx="4">
                  <c:v>9.6060489474958377</c:v>
                </c:pt>
                <c:pt idx="5">
                  <c:v>9.6280497971348336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9.1384384166247674</c:v>
                </c:pt>
                <c:pt idx="1">
                  <c:v>8.895424773986857</c:v>
                </c:pt>
                <c:pt idx="2">
                  <c:v>8.9031122230426156</c:v>
                </c:pt>
                <c:pt idx="3">
                  <c:v>8.8685075249278373</c:v>
                </c:pt>
                <c:pt idx="4">
                  <c:v>8.9596784366731654</c:v>
                </c:pt>
                <c:pt idx="5">
                  <c:v>8.8849275791510092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8.7787565101508331</c:v>
                </c:pt>
                <c:pt idx="1">
                  <c:v>8.6379761517114755</c:v>
                </c:pt>
                <c:pt idx="2">
                  <c:v>8.5046138749915805</c:v>
                </c:pt>
                <c:pt idx="3">
                  <c:v>8.3751374751186667</c:v>
                </c:pt>
                <c:pt idx="4">
                  <c:v>8.47913899873652</c:v>
                </c:pt>
                <c:pt idx="5">
                  <c:v>8.6416307049682057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7.2140921119824792</c:v>
                </c:pt>
                <c:pt idx="1">
                  <c:v>7.3825897559189881</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8.3070235003852169</c:v>
                </c:pt>
                <c:pt idx="1">
                  <c:v>7.8312600599639453</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7.5525872346154008</c:v>
                </c:pt>
                <c:pt idx="1">
                  <c:v>7.2619633065557814</c:v>
                </c:pt>
                <c:pt idx="2">
                  <c:v>7.4012331670122871</c:v>
                </c:pt>
                <c:pt idx="3">
                  <c:v>7.0790554043201066</c:v>
                </c:pt>
                <c:pt idx="4">
                  <c:v>7.2844890981602699</c:v>
                </c:pt>
                <c:pt idx="5">
                  <c:v>7.0095628596408357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8.4864698697290564</c:v>
                </c:pt>
                <c:pt idx="1">
                  <c:v>8.5256652878420862</c:v>
                </c:pt>
                <c:pt idx="2">
                  <c:v>8.9456988420645196</c:v>
                </c:pt>
                <c:pt idx="3">
                  <c:v>8.7655060080857332</c:v>
                </c:pt>
                <c:pt idx="4">
                  <c:v>8.5805169423430137</c:v>
                </c:pt>
                <c:pt idx="5">
                  <c:v>8.8289870908125874</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7.4510755965322533</c:v>
                </c:pt>
                <c:pt idx="1">
                  <c:v>7.4903004997052474</c:v>
                </c:pt>
                <c:pt idx="2">
                  <c:v>7.3955264571425543</c:v>
                </c:pt>
                <c:pt idx="3">
                  <c:v>7.069086089107171</c:v>
                </c:pt>
                <c:pt idx="4">
                  <c:v>7.3835571535471098</c:v>
                </c:pt>
                <c:pt idx="5">
                  <c:v>7.0993120828431273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7.329343309731672</c:v>
                </c:pt>
                <c:pt idx="1">
                  <c:v>8.0397657903214679</c:v>
                </c:pt>
                <c:pt idx="2">
                  <c:v>8.0402104647399657</c:v>
                </c:pt>
                <c:pt idx="3">
                  <c:v>7.7030057200153976</c:v>
                </c:pt>
                <c:pt idx="4">
                  <c:v>8.3818542388963131</c:v>
                </c:pt>
                <c:pt idx="5">
                  <c:v>8.2419358635158044</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9.1260958599976174</c:v>
                </c:pt>
                <c:pt idx="1">
                  <c:v>9.0700780028028287</c:v>
                </c:pt>
                <c:pt idx="2">
                  <c:v>9.0084286389995718</c:v>
                </c:pt>
                <c:pt idx="3">
                  <c:v>9.0511178119146507</c:v>
                </c:pt>
                <c:pt idx="4">
                  <c:v>9.011609283642418</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5.2868250270759551</c:v>
                </c:pt>
                <c:pt idx="1">
                  <c:v>4.5181231741195784</c:v>
                </c:pt>
                <c:pt idx="2">
                  <c:v>4.5665459681819121</c:v>
                </c:pt>
                <c:pt idx="3">
                  <c:v>4.5940786340424324</c:v>
                </c:pt>
                <c:pt idx="4">
                  <c:v>4.7104878253690323</c:v>
                </c:pt>
                <c:pt idx="5">
                  <c:v>4.2574646829754643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6.8183331820754232</c:v>
                </c:pt>
                <c:pt idx="1">
                  <c:v>6.940477181091353</c:v>
                </c:pt>
                <c:pt idx="2">
                  <c:v>7.051989118456274</c:v>
                </c:pt>
                <c:pt idx="3">
                  <c:v>6.8754903460210262</c:v>
                </c:pt>
                <c:pt idx="4">
                  <c:v>6.9584385445865031</c:v>
                </c:pt>
                <c:pt idx="5">
                  <c:v>7.3371300797353491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8.1788109424142981</c:v>
                </c:pt>
                <c:pt idx="1">
                  <c:v>8.0660212632869364</c:v>
                </c:pt>
                <c:pt idx="2">
                  <c:v>7.7060475778573876</c:v>
                </c:pt>
                <c:pt idx="3">
                  <c:v>7.310701709395893</c:v>
                </c:pt>
                <c:pt idx="4">
                  <c:v>8.1585626244583089</c:v>
                </c:pt>
                <c:pt idx="5">
                  <c:v>7.8940630355446499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8.5106866396289043</c:v>
                </c:pt>
                <c:pt idx="1">
                  <c:v>8.4897239219997758</c:v>
                </c:pt>
                <c:pt idx="2">
                  <c:v>8.6997335651133927</c:v>
                </c:pt>
                <c:pt idx="3">
                  <c:v>8.2412159847293189</c:v>
                </c:pt>
                <c:pt idx="4">
                  <c:v>8.8106937439474269</c:v>
                </c:pt>
                <c:pt idx="5">
                  <c:v>8.4764328688507558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7.2595720900848049</c:v>
                </c:pt>
                <c:pt idx="1">
                  <c:v>6.8606639893783576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9.1283646857270746</c:v>
                </c:pt>
                <c:pt idx="1">
                  <c:v>9.2239100266355276</c:v>
                </c:pt>
                <c:pt idx="2">
                  <c:v>9.1173655348768374</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9.3224452269978055</c:v>
                </c:pt>
                <c:pt idx="1">
                  <c:v>9.138854635603602</c:v>
                </c:pt>
                <c:pt idx="2">
                  <c:v>9.3523937056480353</c:v>
                </c:pt>
                <c:pt idx="3">
                  <c:v>9.1870950490931396</c:v>
                </c:pt>
                <c:pt idx="4">
                  <c:v>9.2301375424572143</c:v>
                </c:pt>
                <c:pt idx="5">
                  <c:v>9.2159028501586047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8.6539429937819996</c:v>
                </c:pt>
                <c:pt idx="1">
                  <c:v>8.3390407248051037</c:v>
                </c:pt>
                <c:pt idx="2">
                  <c:v>8.4445532347227079</c:v>
                </c:pt>
                <c:pt idx="3">
                  <c:v>8.3434683708440733</c:v>
                </c:pt>
                <c:pt idx="4">
                  <c:v>8.5674681738879332</c:v>
                </c:pt>
                <c:pt idx="5">
                  <c:v>8.4444499709892877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68690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RTR | South Tees Hospitals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68690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RTR | South Tees Hospitals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RTR | South Tees Hospitals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South Tees Hospitals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554373480"/>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623892279"/>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85%</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424</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61%</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40%</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39%</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571822749"/>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223000389"/>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718378668"/>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632482519"/>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123246359"/>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1466780160"/>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021214533"/>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857531833"/>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620216226"/>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South Tees Hospitals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South Tees Hospitals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424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Food:</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being able to get hospital food outside of set mealtimes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 to get a bed:</a:t>
            </a:r>
            <a:r>
              <a:rPr lang="en-GB" sz="1250">
                <a:solidFill>
                  <a:prstClr val="black"/>
                </a:solidFill>
                <a:latin typeface="Arial"/>
              </a:rPr>
              <a:t> </a:t>
            </a:r>
            <a:r>
              <a:rPr lang="en-GB" sz="1250" b="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medicine to take at home:</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given information about medicines they were to take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room temperature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Cultural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74481602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7722264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882332782"/>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45392284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2193440046"/>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233089217"/>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4274634484"/>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34610191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49486568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0933465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404984066"/>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71449611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179469515"/>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673967462"/>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106561855"/>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672440231"/>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978863572"/>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69403379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768793569"/>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13939859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80128436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8353941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725791472"/>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71377723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901766277"/>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954255144"/>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026586553"/>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427307796"/>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874632918"/>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384229819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8369947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0756451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664625684"/>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65065008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932080142"/>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52213462"/>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06855388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6379798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69176079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7245876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4164462318"/>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97187026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644909360"/>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37261727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4140505148"/>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407534181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417803537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94683915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7761136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1810509073"/>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41651963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889242684"/>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611357837"/>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33242283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335260731"/>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88713632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081183030"/>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393856435"/>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896955917"/>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812667802"/>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228180710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0431769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552206623"/>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405483927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927713623"/>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904549019"/>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331469907"/>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907046174"/>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11573586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068891733"/>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75878401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70295012"/>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68188213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5056555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780153591"/>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52799012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3506956159"/>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714127793"/>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752759842"/>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48140955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8240294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885401276"/>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64277304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31866894"/>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1282323830"/>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58168947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420743443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020593823"/>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01667412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757985225"/>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595160532"/>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02334014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979519921"/>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409570439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757988926"/>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859663270"/>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72870568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33983422"/>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97536534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9490588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617130559"/>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76772365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630705087"/>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80480917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60158392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8027310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121000724"/>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65751481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274159388"/>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47469824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24651122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572371295"/>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3161162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3744383800"/>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2562086809"/>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78738787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88308889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26152261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99365387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1054530136"/>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2527309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6657094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5962876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27869732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51158580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7974066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284672896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29753100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8872268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1821818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8207390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7921252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5643072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70125205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40513080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194630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10298686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16556732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69214157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59495814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06237393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40397876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404613124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02576134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1001661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697953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8442276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65877219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97266059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6986505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2523465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3190192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421684497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10294082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16089784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7573991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415697376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38426548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17844921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5567201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18578079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121609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7531616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90717886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28580967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27434150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426374801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2724708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68659474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168</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339673192"/>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131016488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6896369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95644031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412</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36669763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19750171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411</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37442615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824866714"/>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0613503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49201347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288258973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730853689"/>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411</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43426450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425576249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411</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4112013415"/>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508165366"/>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88827844"/>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48947234"/>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16628177"/>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20247154"/>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252;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972012331"/>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629430101"/>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475733113"/>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882037250"/>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12840156"/>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31921056"/>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1281545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0120475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8254124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391</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6996264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322585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9877541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335332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6133126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2368202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396</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7618967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382234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7504186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6778686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580186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860490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2368482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9047388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5981978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2533006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5010861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777244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1386948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1254085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103246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6828825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3052368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0073352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8556612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59554468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5796002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387016932"/>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782774273"/>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072278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5566243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4127340421"/>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3155832359"/>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617299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6993936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62132357"/>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535115356"/>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3627595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304034215"/>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959110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9665057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2398540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2358506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493261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0194793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7482409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960892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16342712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05914098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045259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5209350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35163148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03947664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9530283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0741964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730414298"/>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Q7_2. Were you ever prevented from sleeping at night by any of the following? Noise from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Q40. Before you left the hospital, did you know what would happen next with your care?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94082264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 How did you feel about the length of time you were on the waiting list before your admission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Q5. How long do you feel you had to wait to get to a bed on a ward, after you arrived at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Q12. Were you able to get hospital food outside of set mealtimes?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Q17. When you asked nurses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Q27. Were you able to get a member of staff to help you when you needed attention?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16419</Words>
  <Application>Microsoft Office PowerPoint</Application>
  <PresentationFormat>Widescreen</PresentationFormat>
  <Paragraphs>2137</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South Tees Hospitals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2026-09-03T11:39:55Z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